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56" r:id="rId2"/>
    <p:sldId id="279" r:id="rId3"/>
    <p:sldId id="272" r:id="rId4"/>
    <p:sldId id="258" r:id="rId5"/>
    <p:sldId id="261" r:id="rId6"/>
    <p:sldId id="259" r:id="rId7"/>
    <p:sldId id="262" r:id="rId8"/>
    <p:sldId id="263" r:id="rId9"/>
    <p:sldId id="264" r:id="rId10"/>
    <p:sldId id="265" r:id="rId11"/>
    <p:sldId id="266" r:id="rId12"/>
    <p:sldId id="267" r:id="rId13"/>
    <p:sldId id="268" r:id="rId14"/>
    <p:sldId id="269" r:id="rId15"/>
    <p:sldId id="271" r:id="rId16"/>
    <p:sldId id="270" r:id="rId17"/>
    <p:sldId id="273" r:id="rId18"/>
    <p:sldId id="274" r:id="rId19"/>
    <p:sldId id="278" r:id="rId20"/>
    <p:sldId id="276" r:id="rId21"/>
    <p:sldId id="277"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9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67" autoAdjust="0"/>
  </p:normalViewPr>
  <p:slideViewPr>
    <p:cSldViewPr>
      <p:cViewPr>
        <p:scale>
          <a:sx n="68" d="100"/>
          <a:sy n="68" d="100"/>
        </p:scale>
        <p:origin x="-1182" y="-60"/>
      </p:cViewPr>
      <p:guideLst>
        <p:guide orient="horz" pos="2160"/>
        <p:guide pos="2880"/>
      </p:guideLst>
    </p:cSldViewPr>
  </p:slideViewPr>
  <p:outlineViewPr>
    <p:cViewPr>
      <p:scale>
        <a:sx n="33" d="100"/>
        <a:sy n="33" d="100"/>
      </p:scale>
      <p:origin x="0" y="7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F7697-1DE0-4FB8-82B5-3BEB5B9885F9}" type="doc">
      <dgm:prSet loTypeId="urn:microsoft.com/office/officeart/2005/8/layout/radial4" loCatId="relationship" qsTypeId="urn:microsoft.com/office/officeart/2005/8/quickstyle/simple3" qsCatId="simple" csTypeId="urn:microsoft.com/office/officeart/2005/8/colors/accent3_3" csCatId="accent3" phldr="1"/>
      <dgm:spPr/>
      <dgm:t>
        <a:bodyPr/>
        <a:lstStyle/>
        <a:p>
          <a:endParaRPr lang="en-US"/>
        </a:p>
      </dgm:t>
    </dgm:pt>
    <dgm:pt modelId="{9E711F00-4339-4B04-9E59-8028A4591B10}">
      <dgm:prSet phldrT="[Text]"/>
      <dgm:spPr/>
      <dgm:t>
        <a:bodyPr/>
        <a:lstStyle/>
        <a:p>
          <a:r>
            <a:rPr lang="en-US" dirty="0" smtClean="0"/>
            <a:t>ECBC</a:t>
          </a:r>
          <a:endParaRPr lang="en-US" dirty="0"/>
        </a:p>
      </dgm:t>
    </dgm:pt>
    <dgm:pt modelId="{1A3BF465-19F0-428C-8CD1-8A0D20906108}" type="parTrans" cxnId="{B67D2E38-491F-46EB-8D21-AC930EC05FFD}">
      <dgm:prSet/>
      <dgm:spPr/>
      <dgm:t>
        <a:bodyPr/>
        <a:lstStyle/>
        <a:p>
          <a:endParaRPr lang="en-US"/>
        </a:p>
      </dgm:t>
    </dgm:pt>
    <dgm:pt modelId="{8C2D6D8A-D199-414B-930B-F19218F18AF0}" type="sibTrans" cxnId="{B67D2E38-491F-46EB-8D21-AC930EC05FFD}">
      <dgm:prSet/>
      <dgm:spPr/>
      <dgm:t>
        <a:bodyPr/>
        <a:lstStyle/>
        <a:p>
          <a:endParaRPr lang="en-US"/>
        </a:p>
      </dgm:t>
    </dgm:pt>
    <dgm:pt modelId="{48BB0078-BCBD-44A5-A665-F7FDA35C37B1}">
      <dgm:prSet phldrT="[Text]"/>
      <dgm:spPr/>
      <dgm:t>
        <a:bodyPr/>
        <a:lstStyle/>
        <a:p>
          <a:r>
            <a:rPr lang="en-US" dirty="0" smtClean="0"/>
            <a:t>Energy Savings for project</a:t>
          </a:r>
          <a:endParaRPr lang="en-US" dirty="0"/>
        </a:p>
      </dgm:t>
    </dgm:pt>
    <dgm:pt modelId="{8ED4C4DF-5846-44AC-8066-9754E933E9A6}" type="parTrans" cxnId="{39D2D43D-6AC2-4706-9E66-DF09FD2E04B1}">
      <dgm:prSet/>
      <dgm:spPr/>
      <dgm:t>
        <a:bodyPr/>
        <a:lstStyle/>
        <a:p>
          <a:endParaRPr lang="en-US"/>
        </a:p>
      </dgm:t>
    </dgm:pt>
    <dgm:pt modelId="{1B7BC876-B95F-482E-81FB-B75E17E9DD30}" type="sibTrans" cxnId="{39D2D43D-6AC2-4706-9E66-DF09FD2E04B1}">
      <dgm:prSet/>
      <dgm:spPr/>
      <dgm:t>
        <a:bodyPr/>
        <a:lstStyle/>
        <a:p>
          <a:endParaRPr lang="en-US"/>
        </a:p>
      </dgm:t>
    </dgm:pt>
    <dgm:pt modelId="{821BD929-9763-4996-8E6C-AF09A514E602}">
      <dgm:prSet phldrT="[Text]"/>
      <dgm:spPr/>
      <dgm:t>
        <a:bodyPr/>
        <a:lstStyle/>
        <a:p>
          <a:r>
            <a:rPr lang="en-US" dirty="0" smtClean="0"/>
            <a:t>Legal Requirements</a:t>
          </a:r>
          <a:endParaRPr lang="en-US" dirty="0"/>
        </a:p>
      </dgm:t>
    </dgm:pt>
    <dgm:pt modelId="{2D353F3B-AA1A-4F6E-99FC-D23EDC10205C}" type="parTrans" cxnId="{A1B7C1F2-C6F0-45B6-AE4F-65A954E0359A}">
      <dgm:prSet/>
      <dgm:spPr/>
      <dgm:t>
        <a:bodyPr/>
        <a:lstStyle/>
        <a:p>
          <a:endParaRPr lang="en-US"/>
        </a:p>
      </dgm:t>
    </dgm:pt>
    <dgm:pt modelId="{CA42B3CF-8EA6-4681-9F94-7C151B3D1B5C}" type="sibTrans" cxnId="{A1B7C1F2-C6F0-45B6-AE4F-65A954E0359A}">
      <dgm:prSet/>
      <dgm:spPr/>
      <dgm:t>
        <a:bodyPr/>
        <a:lstStyle/>
        <a:p>
          <a:endParaRPr lang="en-US"/>
        </a:p>
      </dgm:t>
    </dgm:pt>
    <dgm:pt modelId="{289CE6F9-7EC7-4EDF-9BC1-3FC537D78C57}">
      <dgm:prSet phldrT="[Text]"/>
      <dgm:spPr/>
      <dgm:t>
        <a:bodyPr/>
        <a:lstStyle/>
        <a:p>
          <a:r>
            <a:rPr lang="en-US" dirty="0" smtClean="0"/>
            <a:t>Long Term Benefits</a:t>
          </a:r>
          <a:endParaRPr lang="en-US" dirty="0"/>
        </a:p>
      </dgm:t>
    </dgm:pt>
    <dgm:pt modelId="{C09FCD05-7A98-468F-B393-ACF33CDF1612}" type="parTrans" cxnId="{94AB0A6D-8EA9-4ECB-906B-821DBD12F0BB}">
      <dgm:prSet/>
      <dgm:spPr/>
      <dgm:t>
        <a:bodyPr/>
        <a:lstStyle/>
        <a:p>
          <a:endParaRPr lang="en-US"/>
        </a:p>
      </dgm:t>
    </dgm:pt>
    <dgm:pt modelId="{E14577BC-1903-41EC-B066-299DBDCEA56D}" type="sibTrans" cxnId="{94AB0A6D-8EA9-4ECB-906B-821DBD12F0BB}">
      <dgm:prSet/>
      <dgm:spPr/>
      <dgm:t>
        <a:bodyPr/>
        <a:lstStyle/>
        <a:p>
          <a:endParaRPr lang="en-US"/>
        </a:p>
      </dgm:t>
    </dgm:pt>
    <dgm:pt modelId="{750472B6-5E19-494C-A68D-8D9125F379B1}" type="pres">
      <dgm:prSet presAssocID="{B42F7697-1DE0-4FB8-82B5-3BEB5B9885F9}" presName="cycle" presStyleCnt="0">
        <dgm:presLayoutVars>
          <dgm:chMax val="1"/>
          <dgm:dir/>
          <dgm:animLvl val="ctr"/>
          <dgm:resizeHandles val="exact"/>
        </dgm:presLayoutVars>
      </dgm:prSet>
      <dgm:spPr/>
      <dgm:t>
        <a:bodyPr/>
        <a:lstStyle/>
        <a:p>
          <a:endParaRPr lang="en-US"/>
        </a:p>
      </dgm:t>
    </dgm:pt>
    <dgm:pt modelId="{DAA570B8-22B0-459A-A8A5-6CE0956B4406}" type="pres">
      <dgm:prSet presAssocID="{9E711F00-4339-4B04-9E59-8028A4591B10}" presName="centerShape" presStyleLbl="node0" presStyleIdx="0" presStyleCnt="1"/>
      <dgm:spPr/>
      <dgm:t>
        <a:bodyPr/>
        <a:lstStyle/>
        <a:p>
          <a:endParaRPr lang="en-US"/>
        </a:p>
      </dgm:t>
    </dgm:pt>
    <dgm:pt modelId="{C154C5F1-D5CA-4C90-AC4E-50ADA5AC17F9}" type="pres">
      <dgm:prSet presAssocID="{8ED4C4DF-5846-44AC-8066-9754E933E9A6}" presName="parTrans" presStyleLbl="bgSibTrans2D1" presStyleIdx="0" presStyleCnt="3"/>
      <dgm:spPr/>
      <dgm:t>
        <a:bodyPr/>
        <a:lstStyle/>
        <a:p>
          <a:endParaRPr lang="en-US"/>
        </a:p>
      </dgm:t>
    </dgm:pt>
    <dgm:pt modelId="{68A39CD1-BE4D-4077-8BCA-28D0E544450F}" type="pres">
      <dgm:prSet presAssocID="{48BB0078-BCBD-44A5-A665-F7FDA35C37B1}" presName="node" presStyleLbl="node1" presStyleIdx="0" presStyleCnt="3">
        <dgm:presLayoutVars>
          <dgm:bulletEnabled val="1"/>
        </dgm:presLayoutVars>
      </dgm:prSet>
      <dgm:spPr/>
      <dgm:t>
        <a:bodyPr/>
        <a:lstStyle/>
        <a:p>
          <a:endParaRPr lang="en-US"/>
        </a:p>
      </dgm:t>
    </dgm:pt>
    <dgm:pt modelId="{FFB1BE72-71AA-483F-93FE-659E32FCE631}" type="pres">
      <dgm:prSet presAssocID="{2D353F3B-AA1A-4F6E-99FC-D23EDC10205C}" presName="parTrans" presStyleLbl="bgSibTrans2D1" presStyleIdx="1" presStyleCnt="3"/>
      <dgm:spPr/>
      <dgm:t>
        <a:bodyPr/>
        <a:lstStyle/>
        <a:p>
          <a:endParaRPr lang="en-US"/>
        </a:p>
      </dgm:t>
    </dgm:pt>
    <dgm:pt modelId="{7EF6E905-4D9A-4708-9934-8B86FCBF4CA4}" type="pres">
      <dgm:prSet presAssocID="{821BD929-9763-4996-8E6C-AF09A514E602}" presName="node" presStyleLbl="node1" presStyleIdx="1" presStyleCnt="3">
        <dgm:presLayoutVars>
          <dgm:bulletEnabled val="1"/>
        </dgm:presLayoutVars>
      </dgm:prSet>
      <dgm:spPr/>
      <dgm:t>
        <a:bodyPr/>
        <a:lstStyle/>
        <a:p>
          <a:endParaRPr lang="en-US"/>
        </a:p>
      </dgm:t>
    </dgm:pt>
    <dgm:pt modelId="{C491A528-E29C-4210-A747-667BED634D6C}" type="pres">
      <dgm:prSet presAssocID="{C09FCD05-7A98-468F-B393-ACF33CDF1612}" presName="parTrans" presStyleLbl="bgSibTrans2D1" presStyleIdx="2" presStyleCnt="3"/>
      <dgm:spPr/>
      <dgm:t>
        <a:bodyPr/>
        <a:lstStyle/>
        <a:p>
          <a:endParaRPr lang="en-US"/>
        </a:p>
      </dgm:t>
    </dgm:pt>
    <dgm:pt modelId="{9322D261-25B7-4FAD-88DF-AE8AFB55C7BF}" type="pres">
      <dgm:prSet presAssocID="{289CE6F9-7EC7-4EDF-9BC1-3FC537D78C57}" presName="node" presStyleLbl="node1" presStyleIdx="2" presStyleCnt="3">
        <dgm:presLayoutVars>
          <dgm:bulletEnabled val="1"/>
        </dgm:presLayoutVars>
      </dgm:prSet>
      <dgm:spPr/>
      <dgm:t>
        <a:bodyPr/>
        <a:lstStyle/>
        <a:p>
          <a:endParaRPr lang="en-US"/>
        </a:p>
      </dgm:t>
    </dgm:pt>
  </dgm:ptLst>
  <dgm:cxnLst>
    <dgm:cxn modelId="{1C8586AF-DC0D-4AA8-9443-4EA8DE875C86}" type="presOf" srcId="{289CE6F9-7EC7-4EDF-9BC1-3FC537D78C57}" destId="{9322D261-25B7-4FAD-88DF-AE8AFB55C7BF}" srcOrd="0" destOrd="0" presId="urn:microsoft.com/office/officeart/2005/8/layout/radial4"/>
    <dgm:cxn modelId="{5E4DBF13-FCD8-4E9A-8F65-81DE1F736B4A}" type="presOf" srcId="{2D353F3B-AA1A-4F6E-99FC-D23EDC10205C}" destId="{FFB1BE72-71AA-483F-93FE-659E32FCE631}" srcOrd="0" destOrd="0" presId="urn:microsoft.com/office/officeart/2005/8/layout/radial4"/>
    <dgm:cxn modelId="{F6CA1EA2-FEA8-47F2-9E94-9337766B1A52}" type="presOf" srcId="{B42F7697-1DE0-4FB8-82B5-3BEB5B9885F9}" destId="{750472B6-5E19-494C-A68D-8D9125F379B1}" srcOrd="0" destOrd="0" presId="urn:microsoft.com/office/officeart/2005/8/layout/radial4"/>
    <dgm:cxn modelId="{94AB0A6D-8EA9-4ECB-906B-821DBD12F0BB}" srcId="{9E711F00-4339-4B04-9E59-8028A4591B10}" destId="{289CE6F9-7EC7-4EDF-9BC1-3FC537D78C57}" srcOrd="2" destOrd="0" parTransId="{C09FCD05-7A98-468F-B393-ACF33CDF1612}" sibTransId="{E14577BC-1903-41EC-B066-299DBDCEA56D}"/>
    <dgm:cxn modelId="{39D2D43D-6AC2-4706-9E66-DF09FD2E04B1}" srcId="{9E711F00-4339-4B04-9E59-8028A4591B10}" destId="{48BB0078-BCBD-44A5-A665-F7FDA35C37B1}" srcOrd="0" destOrd="0" parTransId="{8ED4C4DF-5846-44AC-8066-9754E933E9A6}" sibTransId="{1B7BC876-B95F-482E-81FB-B75E17E9DD30}"/>
    <dgm:cxn modelId="{682BD0EF-0BD0-43FD-8C8B-7A6389B31A86}" type="presOf" srcId="{8ED4C4DF-5846-44AC-8066-9754E933E9A6}" destId="{C154C5F1-D5CA-4C90-AC4E-50ADA5AC17F9}" srcOrd="0" destOrd="0" presId="urn:microsoft.com/office/officeart/2005/8/layout/radial4"/>
    <dgm:cxn modelId="{BEDE7C84-5CBD-404B-985C-A50277F65C9D}" type="presOf" srcId="{48BB0078-BCBD-44A5-A665-F7FDA35C37B1}" destId="{68A39CD1-BE4D-4077-8BCA-28D0E544450F}" srcOrd="0" destOrd="0" presId="urn:microsoft.com/office/officeart/2005/8/layout/radial4"/>
    <dgm:cxn modelId="{30C05E5B-B445-400A-852E-CC33A888B53D}" type="presOf" srcId="{821BD929-9763-4996-8E6C-AF09A514E602}" destId="{7EF6E905-4D9A-4708-9934-8B86FCBF4CA4}" srcOrd="0" destOrd="0" presId="urn:microsoft.com/office/officeart/2005/8/layout/radial4"/>
    <dgm:cxn modelId="{A1B7C1F2-C6F0-45B6-AE4F-65A954E0359A}" srcId="{9E711F00-4339-4B04-9E59-8028A4591B10}" destId="{821BD929-9763-4996-8E6C-AF09A514E602}" srcOrd="1" destOrd="0" parTransId="{2D353F3B-AA1A-4F6E-99FC-D23EDC10205C}" sibTransId="{CA42B3CF-8EA6-4681-9F94-7C151B3D1B5C}"/>
    <dgm:cxn modelId="{E71B8C77-5E2E-402C-B549-144F6CBAE646}" type="presOf" srcId="{C09FCD05-7A98-468F-B393-ACF33CDF1612}" destId="{C491A528-E29C-4210-A747-667BED634D6C}" srcOrd="0" destOrd="0" presId="urn:microsoft.com/office/officeart/2005/8/layout/radial4"/>
    <dgm:cxn modelId="{CE6FC356-AEAF-4114-9DAD-926EB6BEBD73}" type="presOf" srcId="{9E711F00-4339-4B04-9E59-8028A4591B10}" destId="{DAA570B8-22B0-459A-A8A5-6CE0956B4406}" srcOrd="0" destOrd="0" presId="urn:microsoft.com/office/officeart/2005/8/layout/radial4"/>
    <dgm:cxn modelId="{B67D2E38-491F-46EB-8D21-AC930EC05FFD}" srcId="{B42F7697-1DE0-4FB8-82B5-3BEB5B9885F9}" destId="{9E711F00-4339-4B04-9E59-8028A4591B10}" srcOrd="0" destOrd="0" parTransId="{1A3BF465-19F0-428C-8CD1-8A0D20906108}" sibTransId="{8C2D6D8A-D199-414B-930B-F19218F18AF0}"/>
    <dgm:cxn modelId="{235911EA-0D7D-497F-9AE2-2820886240CE}" type="presParOf" srcId="{750472B6-5E19-494C-A68D-8D9125F379B1}" destId="{DAA570B8-22B0-459A-A8A5-6CE0956B4406}" srcOrd="0" destOrd="0" presId="urn:microsoft.com/office/officeart/2005/8/layout/radial4"/>
    <dgm:cxn modelId="{6B5B2535-09A5-416C-ACD2-6FB37A3A6067}" type="presParOf" srcId="{750472B6-5E19-494C-A68D-8D9125F379B1}" destId="{C154C5F1-D5CA-4C90-AC4E-50ADA5AC17F9}" srcOrd="1" destOrd="0" presId="urn:microsoft.com/office/officeart/2005/8/layout/radial4"/>
    <dgm:cxn modelId="{33DADB1E-26A1-4A3D-9073-F7E10B5B4586}" type="presParOf" srcId="{750472B6-5E19-494C-A68D-8D9125F379B1}" destId="{68A39CD1-BE4D-4077-8BCA-28D0E544450F}" srcOrd="2" destOrd="0" presId="urn:microsoft.com/office/officeart/2005/8/layout/radial4"/>
    <dgm:cxn modelId="{5C129364-25F1-40D6-8A76-F497060D5BF6}" type="presParOf" srcId="{750472B6-5E19-494C-A68D-8D9125F379B1}" destId="{FFB1BE72-71AA-483F-93FE-659E32FCE631}" srcOrd="3" destOrd="0" presId="urn:microsoft.com/office/officeart/2005/8/layout/radial4"/>
    <dgm:cxn modelId="{05544FC2-EF67-4E50-AEA4-E1C01D93112F}" type="presParOf" srcId="{750472B6-5E19-494C-A68D-8D9125F379B1}" destId="{7EF6E905-4D9A-4708-9934-8B86FCBF4CA4}" srcOrd="4" destOrd="0" presId="urn:microsoft.com/office/officeart/2005/8/layout/radial4"/>
    <dgm:cxn modelId="{580D230B-4A2A-4D08-B3ED-F6DEFF032CFA}" type="presParOf" srcId="{750472B6-5E19-494C-A68D-8D9125F379B1}" destId="{C491A528-E29C-4210-A747-667BED634D6C}" srcOrd="5" destOrd="0" presId="urn:microsoft.com/office/officeart/2005/8/layout/radial4"/>
    <dgm:cxn modelId="{56BFB5C9-5690-49B4-91E9-3EC73AF71E76}" type="presParOf" srcId="{750472B6-5E19-494C-A68D-8D9125F379B1}" destId="{9322D261-25B7-4FAD-88DF-AE8AFB55C7B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5C0D81-33CA-4485-9949-2368FF2447A6}" type="doc">
      <dgm:prSet loTypeId="urn:microsoft.com/office/officeart/2005/8/layout/list1" loCatId="list" qsTypeId="urn:microsoft.com/office/officeart/2005/8/quickstyle/3d2" qsCatId="3D" csTypeId="urn:microsoft.com/office/officeart/2005/8/colors/accent3_2" csCatId="accent3" phldr="1"/>
      <dgm:spPr/>
      <dgm:t>
        <a:bodyPr/>
        <a:lstStyle/>
        <a:p>
          <a:endParaRPr lang="en-US"/>
        </a:p>
      </dgm:t>
    </dgm:pt>
    <dgm:pt modelId="{1B4E871A-2E93-436B-AF9D-0AA7467754FE}">
      <dgm:prSet phldrT="[Text]" custT="1"/>
      <dgm:spPr/>
      <dgm:t>
        <a:bodyPr/>
        <a:lstStyle/>
        <a:p>
          <a:r>
            <a:rPr lang="en-US" sz="1800" dirty="0" smtClean="0">
              <a:solidFill>
                <a:schemeClr val="tx1"/>
              </a:solidFill>
            </a:rPr>
            <a:t>Requires higher cost of envelope</a:t>
          </a:r>
          <a:endParaRPr lang="en-US" sz="1800" dirty="0">
            <a:solidFill>
              <a:schemeClr val="tx1"/>
            </a:solidFill>
          </a:endParaRPr>
        </a:p>
      </dgm:t>
    </dgm:pt>
    <dgm:pt modelId="{C5CFCE70-BBBF-4F00-A57D-5ACD73B73A2A}" type="parTrans" cxnId="{BB43ADF2-8FCC-4A13-9F01-6D36D1A862D3}">
      <dgm:prSet/>
      <dgm:spPr/>
      <dgm:t>
        <a:bodyPr/>
        <a:lstStyle/>
        <a:p>
          <a:endParaRPr lang="en-US"/>
        </a:p>
      </dgm:t>
    </dgm:pt>
    <dgm:pt modelId="{D177AE56-8D6C-4AD3-A3AA-0B210D122ACF}" type="sibTrans" cxnId="{BB43ADF2-8FCC-4A13-9F01-6D36D1A862D3}">
      <dgm:prSet/>
      <dgm:spPr/>
      <dgm:t>
        <a:bodyPr/>
        <a:lstStyle/>
        <a:p>
          <a:endParaRPr lang="en-US"/>
        </a:p>
      </dgm:t>
    </dgm:pt>
    <dgm:pt modelId="{70EE2C11-BDF8-4FA8-B3CE-60DA65F86350}">
      <dgm:prSet custT="1"/>
      <dgm:spPr/>
      <dgm:t>
        <a:bodyPr/>
        <a:lstStyle/>
        <a:p>
          <a:r>
            <a:rPr lang="en-US" sz="1800" dirty="0" smtClean="0">
              <a:solidFill>
                <a:schemeClr val="tx1"/>
              </a:solidFill>
            </a:rPr>
            <a:t>Requires costlier lighting fixtures and controls</a:t>
          </a:r>
        </a:p>
      </dgm:t>
    </dgm:pt>
    <dgm:pt modelId="{044AC60B-BA7C-4086-B45E-C8A73351F8F8}" type="parTrans" cxnId="{EA4961A9-5193-43F1-8126-6D0EF13927DB}">
      <dgm:prSet/>
      <dgm:spPr/>
      <dgm:t>
        <a:bodyPr/>
        <a:lstStyle/>
        <a:p>
          <a:endParaRPr lang="en-US"/>
        </a:p>
      </dgm:t>
    </dgm:pt>
    <dgm:pt modelId="{D28A68D7-AB36-4D2F-BD9C-08F27C211E27}" type="sibTrans" cxnId="{EA4961A9-5193-43F1-8126-6D0EF13927DB}">
      <dgm:prSet/>
      <dgm:spPr/>
      <dgm:t>
        <a:bodyPr/>
        <a:lstStyle/>
        <a:p>
          <a:endParaRPr lang="en-US"/>
        </a:p>
      </dgm:t>
    </dgm:pt>
    <dgm:pt modelId="{8870D07C-6C04-4671-A4C0-AD15DEC7A7F2}" type="pres">
      <dgm:prSet presAssocID="{4A5C0D81-33CA-4485-9949-2368FF2447A6}" presName="linear" presStyleCnt="0">
        <dgm:presLayoutVars>
          <dgm:dir/>
          <dgm:animLvl val="lvl"/>
          <dgm:resizeHandles val="exact"/>
        </dgm:presLayoutVars>
      </dgm:prSet>
      <dgm:spPr/>
      <dgm:t>
        <a:bodyPr/>
        <a:lstStyle/>
        <a:p>
          <a:endParaRPr lang="en-US"/>
        </a:p>
      </dgm:t>
    </dgm:pt>
    <dgm:pt modelId="{D3B0D36E-D956-4880-97A8-729556BF9124}" type="pres">
      <dgm:prSet presAssocID="{1B4E871A-2E93-436B-AF9D-0AA7467754FE}" presName="parentLin" presStyleCnt="0"/>
      <dgm:spPr/>
    </dgm:pt>
    <dgm:pt modelId="{BE230ED1-7C6E-44C0-AD0A-9AB76B9B19BD}" type="pres">
      <dgm:prSet presAssocID="{1B4E871A-2E93-436B-AF9D-0AA7467754FE}" presName="parentLeftMargin" presStyleLbl="node1" presStyleIdx="0" presStyleCnt="2"/>
      <dgm:spPr/>
      <dgm:t>
        <a:bodyPr/>
        <a:lstStyle/>
        <a:p>
          <a:endParaRPr lang="en-US"/>
        </a:p>
      </dgm:t>
    </dgm:pt>
    <dgm:pt modelId="{6CA74EEE-20CB-4926-A496-44BF37938E08}" type="pres">
      <dgm:prSet presAssocID="{1B4E871A-2E93-436B-AF9D-0AA7467754FE}" presName="parentText" presStyleLbl="node1" presStyleIdx="0" presStyleCnt="2">
        <dgm:presLayoutVars>
          <dgm:chMax val="0"/>
          <dgm:bulletEnabled val="1"/>
        </dgm:presLayoutVars>
      </dgm:prSet>
      <dgm:spPr/>
      <dgm:t>
        <a:bodyPr/>
        <a:lstStyle/>
        <a:p>
          <a:endParaRPr lang="en-US"/>
        </a:p>
      </dgm:t>
    </dgm:pt>
    <dgm:pt modelId="{CAE559F6-24FC-4E61-8361-8A18AC89C8A8}" type="pres">
      <dgm:prSet presAssocID="{1B4E871A-2E93-436B-AF9D-0AA7467754FE}" presName="negativeSpace" presStyleCnt="0"/>
      <dgm:spPr/>
    </dgm:pt>
    <dgm:pt modelId="{B13DFC99-C136-4E8E-860D-5B426BB00DE1}" type="pres">
      <dgm:prSet presAssocID="{1B4E871A-2E93-436B-AF9D-0AA7467754FE}" presName="childText" presStyleLbl="conFgAcc1" presStyleIdx="0" presStyleCnt="2">
        <dgm:presLayoutVars>
          <dgm:bulletEnabled val="1"/>
        </dgm:presLayoutVars>
      </dgm:prSet>
      <dgm:spPr/>
    </dgm:pt>
    <dgm:pt modelId="{124A4FBC-4574-4660-B4B4-08352D21718B}" type="pres">
      <dgm:prSet presAssocID="{D177AE56-8D6C-4AD3-A3AA-0B210D122ACF}" presName="spaceBetweenRectangles" presStyleCnt="0"/>
      <dgm:spPr/>
    </dgm:pt>
    <dgm:pt modelId="{2671FEDB-AB27-4B22-AC5E-E1BCA2FE9E6E}" type="pres">
      <dgm:prSet presAssocID="{70EE2C11-BDF8-4FA8-B3CE-60DA65F86350}" presName="parentLin" presStyleCnt="0"/>
      <dgm:spPr/>
    </dgm:pt>
    <dgm:pt modelId="{02DCD5CD-6016-4C5E-8A19-4772B73E2A06}" type="pres">
      <dgm:prSet presAssocID="{70EE2C11-BDF8-4FA8-B3CE-60DA65F86350}" presName="parentLeftMargin" presStyleLbl="node1" presStyleIdx="0" presStyleCnt="2"/>
      <dgm:spPr/>
      <dgm:t>
        <a:bodyPr/>
        <a:lstStyle/>
        <a:p>
          <a:endParaRPr lang="en-US"/>
        </a:p>
      </dgm:t>
    </dgm:pt>
    <dgm:pt modelId="{4093DF5F-64D4-44D1-AE58-EB9E7233BA1B}" type="pres">
      <dgm:prSet presAssocID="{70EE2C11-BDF8-4FA8-B3CE-60DA65F86350}" presName="parentText" presStyleLbl="node1" presStyleIdx="1" presStyleCnt="2">
        <dgm:presLayoutVars>
          <dgm:chMax val="0"/>
          <dgm:bulletEnabled val="1"/>
        </dgm:presLayoutVars>
      </dgm:prSet>
      <dgm:spPr/>
      <dgm:t>
        <a:bodyPr/>
        <a:lstStyle/>
        <a:p>
          <a:endParaRPr lang="en-US"/>
        </a:p>
      </dgm:t>
    </dgm:pt>
    <dgm:pt modelId="{E41F178C-091E-4EDF-9584-3F8911477AE4}" type="pres">
      <dgm:prSet presAssocID="{70EE2C11-BDF8-4FA8-B3CE-60DA65F86350}" presName="negativeSpace" presStyleCnt="0"/>
      <dgm:spPr/>
    </dgm:pt>
    <dgm:pt modelId="{6212A0EC-9C3F-4B9D-96F1-41157F2C6EB6}" type="pres">
      <dgm:prSet presAssocID="{70EE2C11-BDF8-4FA8-B3CE-60DA65F86350}" presName="childText" presStyleLbl="conFgAcc1" presStyleIdx="1" presStyleCnt="2" custLinFactNeighborY="37930">
        <dgm:presLayoutVars>
          <dgm:bulletEnabled val="1"/>
        </dgm:presLayoutVars>
      </dgm:prSet>
      <dgm:spPr/>
    </dgm:pt>
  </dgm:ptLst>
  <dgm:cxnLst>
    <dgm:cxn modelId="{0EC3BE8F-D6D0-4B0E-B93F-689FD58CD4B4}" type="presOf" srcId="{70EE2C11-BDF8-4FA8-B3CE-60DA65F86350}" destId="{02DCD5CD-6016-4C5E-8A19-4772B73E2A06}" srcOrd="0" destOrd="0" presId="urn:microsoft.com/office/officeart/2005/8/layout/list1"/>
    <dgm:cxn modelId="{F00915CF-057C-4033-AD79-9BDD7EC7DBE8}" type="presOf" srcId="{70EE2C11-BDF8-4FA8-B3CE-60DA65F86350}" destId="{4093DF5F-64D4-44D1-AE58-EB9E7233BA1B}" srcOrd="1" destOrd="0" presId="urn:microsoft.com/office/officeart/2005/8/layout/list1"/>
    <dgm:cxn modelId="{BB43ADF2-8FCC-4A13-9F01-6D36D1A862D3}" srcId="{4A5C0D81-33CA-4485-9949-2368FF2447A6}" destId="{1B4E871A-2E93-436B-AF9D-0AA7467754FE}" srcOrd="0" destOrd="0" parTransId="{C5CFCE70-BBBF-4F00-A57D-5ACD73B73A2A}" sibTransId="{D177AE56-8D6C-4AD3-A3AA-0B210D122ACF}"/>
    <dgm:cxn modelId="{7D0A3DE4-0E17-4858-9641-5334B382B67E}" type="presOf" srcId="{1B4E871A-2E93-436B-AF9D-0AA7467754FE}" destId="{6CA74EEE-20CB-4926-A496-44BF37938E08}" srcOrd="1" destOrd="0" presId="urn:microsoft.com/office/officeart/2005/8/layout/list1"/>
    <dgm:cxn modelId="{0053DE07-6B62-4AD2-9940-417D62EEB9F2}" type="presOf" srcId="{4A5C0D81-33CA-4485-9949-2368FF2447A6}" destId="{8870D07C-6C04-4671-A4C0-AD15DEC7A7F2}" srcOrd="0" destOrd="0" presId="urn:microsoft.com/office/officeart/2005/8/layout/list1"/>
    <dgm:cxn modelId="{EA4961A9-5193-43F1-8126-6D0EF13927DB}" srcId="{4A5C0D81-33CA-4485-9949-2368FF2447A6}" destId="{70EE2C11-BDF8-4FA8-B3CE-60DA65F86350}" srcOrd="1" destOrd="0" parTransId="{044AC60B-BA7C-4086-B45E-C8A73351F8F8}" sibTransId="{D28A68D7-AB36-4D2F-BD9C-08F27C211E27}"/>
    <dgm:cxn modelId="{B1C19545-DEED-42DB-A073-F3A7410CC413}" type="presOf" srcId="{1B4E871A-2E93-436B-AF9D-0AA7467754FE}" destId="{BE230ED1-7C6E-44C0-AD0A-9AB76B9B19BD}" srcOrd="0" destOrd="0" presId="urn:microsoft.com/office/officeart/2005/8/layout/list1"/>
    <dgm:cxn modelId="{6E317767-DCE4-4A80-A341-942C4A690E95}" type="presParOf" srcId="{8870D07C-6C04-4671-A4C0-AD15DEC7A7F2}" destId="{D3B0D36E-D956-4880-97A8-729556BF9124}" srcOrd="0" destOrd="0" presId="urn:microsoft.com/office/officeart/2005/8/layout/list1"/>
    <dgm:cxn modelId="{0DDB7FA9-0145-4DC3-B4E7-C3559141DDFA}" type="presParOf" srcId="{D3B0D36E-D956-4880-97A8-729556BF9124}" destId="{BE230ED1-7C6E-44C0-AD0A-9AB76B9B19BD}" srcOrd="0" destOrd="0" presId="urn:microsoft.com/office/officeart/2005/8/layout/list1"/>
    <dgm:cxn modelId="{EA8F47F8-6F3F-4E49-B5F7-FA66DFFE7AB5}" type="presParOf" srcId="{D3B0D36E-D956-4880-97A8-729556BF9124}" destId="{6CA74EEE-20CB-4926-A496-44BF37938E08}" srcOrd="1" destOrd="0" presId="urn:microsoft.com/office/officeart/2005/8/layout/list1"/>
    <dgm:cxn modelId="{D602FD1F-F3F6-4415-87AC-19DFA372C616}" type="presParOf" srcId="{8870D07C-6C04-4671-A4C0-AD15DEC7A7F2}" destId="{CAE559F6-24FC-4E61-8361-8A18AC89C8A8}" srcOrd="1" destOrd="0" presId="urn:microsoft.com/office/officeart/2005/8/layout/list1"/>
    <dgm:cxn modelId="{BDEEE84B-DED9-4019-8E3C-0B88F3E0C486}" type="presParOf" srcId="{8870D07C-6C04-4671-A4C0-AD15DEC7A7F2}" destId="{B13DFC99-C136-4E8E-860D-5B426BB00DE1}" srcOrd="2" destOrd="0" presId="urn:microsoft.com/office/officeart/2005/8/layout/list1"/>
    <dgm:cxn modelId="{E2D0AD33-DEC1-4209-9E4D-9B53F58EFFDA}" type="presParOf" srcId="{8870D07C-6C04-4671-A4C0-AD15DEC7A7F2}" destId="{124A4FBC-4574-4660-B4B4-08352D21718B}" srcOrd="3" destOrd="0" presId="urn:microsoft.com/office/officeart/2005/8/layout/list1"/>
    <dgm:cxn modelId="{70870598-43FF-4427-BC4C-30EE56BD623B}" type="presParOf" srcId="{8870D07C-6C04-4671-A4C0-AD15DEC7A7F2}" destId="{2671FEDB-AB27-4B22-AC5E-E1BCA2FE9E6E}" srcOrd="4" destOrd="0" presId="urn:microsoft.com/office/officeart/2005/8/layout/list1"/>
    <dgm:cxn modelId="{DD6237D0-6A20-4D81-B6AE-D88F615365E2}" type="presParOf" srcId="{2671FEDB-AB27-4B22-AC5E-E1BCA2FE9E6E}" destId="{02DCD5CD-6016-4C5E-8A19-4772B73E2A06}" srcOrd="0" destOrd="0" presId="urn:microsoft.com/office/officeart/2005/8/layout/list1"/>
    <dgm:cxn modelId="{2C8BCF81-8051-49C0-A8C7-F486F24D65C3}" type="presParOf" srcId="{2671FEDB-AB27-4B22-AC5E-E1BCA2FE9E6E}" destId="{4093DF5F-64D4-44D1-AE58-EB9E7233BA1B}" srcOrd="1" destOrd="0" presId="urn:microsoft.com/office/officeart/2005/8/layout/list1"/>
    <dgm:cxn modelId="{14889175-81DE-4AC5-BE7E-06BE3E528105}" type="presParOf" srcId="{8870D07C-6C04-4671-A4C0-AD15DEC7A7F2}" destId="{E41F178C-091E-4EDF-9584-3F8911477AE4}" srcOrd="5" destOrd="0" presId="urn:microsoft.com/office/officeart/2005/8/layout/list1"/>
    <dgm:cxn modelId="{DB10B684-194E-4F5A-A6A5-C7F5B3B5822B}" type="presParOf" srcId="{8870D07C-6C04-4671-A4C0-AD15DEC7A7F2}" destId="{6212A0EC-9C3F-4B9D-96F1-41157F2C6EB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1EEAD9-87F0-46AB-B63D-9A578354C2DC}" type="doc">
      <dgm:prSet loTypeId="urn:microsoft.com/office/officeart/2005/8/layout/list1" loCatId="list" qsTypeId="urn:microsoft.com/office/officeart/2005/8/quickstyle/3d2" qsCatId="3D" csTypeId="urn:microsoft.com/office/officeart/2005/8/colors/accent3_2" csCatId="accent3" phldr="1"/>
      <dgm:spPr/>
      <dgm:t>
        <a:bodyPr/>
        <a:lstStyle/>
        <a:p>
          <a:endParaRPr lang="en-US"/>
        </a:p>
      </dgm:t>
    </dgm:pt>
    <dgm:pt modelId="{29F6DE95-5DAA-4453-ADC6-02D1BD63970B}">
      <dgm:prSet phldrT="[Text]" custT="1"/>
      <dgm:spPr/>
      <dgm:t>
        <a:bodyPr/>
        <a:lstStyle/>
        <a:p>
          <a:r>
            <a:rPr lang="en-US" sz="1800" dirty="0" smtClean="0">
              <a:solidFill>
                <a:schemeClr val="tx1"/>
              </a:solidFill>
            </a:rPr>
            <a:t>Reduces energy consumption</a:t>
          </a:r>
          <a:endParaRPr lang="en-US" sz="1800" dirty="0">
            <a:solidFill>
              <a:schemeClr val="tx1"/>
            </a:solidFill>
          </a:endParaRPr>
        </a:p>
      </dgm:t>
    </dgm:pt>
    <dgm:pt modelId="{D1872D51-85C0-4342-B8B0-E116610D5561}" type="parTrans" cxnId="{46C4C4D5-0750-4395-AE68-6C2A950640BB}">
      <dgm:prSet/>
      <dgm:spPr/>
      <dgm:t>
        <a:bodyPr/>
        <a:lstStyle/>
        <a:p>
          <a:endParaRPr lang="en-US"/>
        </a:p>
      </dgm:t>
    </dgm:pt>
    <dgm:pt modelId="{A9F7EC99-8BF9-474E-ABEB-41A1F1D6F2D2}" type="sibTrans" cxnId="{46C4C4D5-0750-4395-AE68-6C2A950640BB}">
      <dgm:prSet/>
      <dgm:spPr/>
      <dgm:t>
        <a:bodyPr/>
        <a:lstStyle/>
        <a:p>
          <a:endParaRPr lang="en-US"/>
        </a:p>
      </dgm:t>
    </dgm:pt>
    <dgm:pt modelId="{7F5F395D-4782-4B51-81B1-876309B74692}">
      <dgm:prSet custT="1"/>
      <dgm:spPr/>
      <dgm:t>
        <a:bodyPr/>
        <a:lstStyle/>
        <a:p>
          <a:r>
            <a:rPr lang="en-US" sz="1800" dirty="0" smtClean="0">
              <a:solidFill>
                <a:schemeClr val="tx1"/>
              </a:solidFill>
            </a:rPr>
            <a:t>Reduces peak demand/contract demand</a:t>
          </a:r>
          <a:endParaRPr lang="en-US" sz="1800" dirty="0">
            <a:solidFill>
              <a:schemeClr val="tx1"/>
            </a:solidFill>
          </a:endParaRPr>
        </a:p>
      </dgm:t>
    </dgm:pt>
    <dgm:pt modelId="{8333BD38-0D55-448C-8634-612D8345D686}" type="parTrans" cxnId="{62796C5A-5E71-4F1D-81A7-3F162DFB7C27}">
      <dgm:prSet/>
      <dgm:spPr/>
      <dgm:t>
        <a:bodyPr/>
        <a:lstStyle/>
        <a:p>
          <a:endParaRPr lang="en-US"/>
        </a:p>
      </dgm:t>
    </dgm:pt>
    <dgm:pt modelId="{84DB8C5A-A20E-4BF0-B1E6-BAA57156B645}" type="sibTrans" cxnId="{62796C5A-5E71-4F1D-81A7-3F162DFB7C27}">
      <dgm:prSet/>
      <dgm:spPr/>
      <dgm:t>
        <a:bodyPr/>
        <a:lstStyle/>
        <a:p>
          <a:endParaRPr lang="en-US"/>
        </a:p>
      </dgm:t>
    </dgm:pt>
    <dgm:pt modelId="{6BD8704C-BCAB-4A79-A304-52B95943A4B1}">
      <dgm:prSet custT="1"/>
      <dgm:spPr/>
      <dgm:t>
        <a:bodyPr/>
        <a:lstStyle/>
        <a:p>
          <a:r>
            <a:rPr lang="en-US" sz="1800" dirty="0" smtClean="0">
              <a:solidFill>
                <a:schemeClr val="tx1"/>
              </a:solidFill>
            </a:rPr>
            <a:t>Saves through reduced size of transformer, DG back up, wiring etc. </a:t>
          </a:r>
          <a:endParaRPr lang="en-US" sz="1800" dirty="0">
            <a:solidFill>
              <a:schemeClr val="tx1"/>
            </a:solidFill>
          </a:endParaRPr>
        </a:p>
      </dgm:t>
    </dgm:pt>
    <dgm:pt modelId="{38B0E097-28CC-44B2-BEFD-F082691BCBF2}" type="parTrans" cxnId="{BA598BF7-B78D-437B-A3EF-659C29A0DFB3}">
      <dgm:prSet/>
      <dgm:spPr/>
      <dgm:t>
        <a:bodyPr/>
        <a:lstStyle/>
        <a:p>
          <a:endParaRPr lang="en-US"/>
        </a:p>
      </dgm:t>
    </dgm:pt>
    <dgm:pt modelId="{249CA652-3A86-4029-BD48-2E6C6BDCF388}" type="sibTrans" cxnId="{BA598BF7-B78D-437B-A3EF-659C29A0DFB3}">
      <dgm:prSet/>
      <dgm:spPr/>
      <dgm:t>
        <a:bodyPr/>
        <a:lstStyle/>
        <a:p>
          <a:endParaRPr lang="en-US"/>
        </a:p>
      </dgm:t>
    </dgm:pt>
    <dgm:pt modelId="{1DC97CCC-FAFC-4F7C-8B1C-6052382CF93D}">
      <dgm:prSet custT="1"/>
      <dgm:spPr/>
      <dgm:t>
        <a:bodyPr/>
        <a:lstStyle/>
        <a:p>
          <a:r>
            <a:rPr lang="en-US" sz="1800" dirty="0" smtClean="0">
              <a:solidFill>
                <a:schemeClr val="tx1"/>
              </a:solidFill>
            </a:rPr>
            <a:t>Reduces upfront expenses for HVAC equipment</a:t>
          </a:r>
          <a:endParaRPr lang="en-US" sz="1800" dirty="0">
            <a:solidFill>
              <a:schemeClr val="tx1"/>
            </a:solidFill>
          </a:endParaRPr>
        </a:p>
      </dgm:t>
    </dgm:pt>
    <dgm:pt modelId="{9BE8447C-D798-48E8-B12D-FD493AC2536D}" type="parTrans" cxnId="{D3F741B9-EF09-4744-989D-D2CF60221AE6}">
      <dgm:prSet/>
      <dgm:spPr/>
      <dgm:t>
        <a:bodyPr/>
        <a:lstStyle/>
        <a:p>
          <a:endParaRPr lang="en-US"/>
        </a:p>
      </dgm:t>
    </dgm:pt>
    <dgm:pt modelId="{364CF040-7365-4EEC-A633-9F7B2AAAD48E}" type="sibTrans" cxnId="{D3F741B9-EF09-4744-989D-D2CF60221AE6}">
      <dgm:prSet/>
      <dgm:spPr/>
      <dgm:t>
        <a:bodyPr/>
        <a:lstStyle/>
        <a:p>
          <a:endParaRPr lang="en-US"/>
        </a:p>
      </dgm:t>
    </dgm:pt>
    <dgm:pt modelId="{F9F3D31C-5BA6-427D-B32B-7216BF75178D}" type="pres">
      <dgm:prSet presAssocID="{A31EEAD9-87F0-46AB-B63D-9A578354C2DC}" presName="linear" presStyleCnt="0">
        <dgm:presLayoutVars>
          <dgm:dir/>
          <dgm:animLvl val="lvl"/>
          <dgm:resizeHandles val="exact"/>
        </dgm:presLayoutVars>
      </dgm:prSet>
      <dgm:spPr/>
      <dgm:t>
        <a:bodyPr/>
        <a:lstStyle/>
        <a:p>
          <a:endParaRPr lang="en-US"/>
        </a:p>
      </dgm:t>
    </dgm:pt>
    <dgm:pt modelId="{EE8B289F-89AC-473B-B16F-B77F01378E46}" type="pres">
      <dgm:prSet presAssocID="{29F6DE95-5DAA-4453-ADC6-02D1BD63970B}" presName="parentLin" presStyleCnt="0"/>
      <dgm:spPr/>
    </dgm:pt>
    <dgm:pt modelId="{B23BB114-56AC-4BE7-8969-55F50D154CD6}" type="pres">
      <dgm:prSet presAssocID="{29F6DE95-5DAA-4453-ADC6-02D1BD63970B}" presName="parentLeftMargin" presStyleLbl="node1" presStyleIdx="0" presStyleCnt="4"/>
      <dgm:spPr/>
      <dgm:t>
        <a:bodyPr/>
        <a:lstStyle/>
        <a:p>
          <a:endParaRPr lang="en-US"/>
        </a:p>
      </dgm:t>
    </dgm:pt>
    <dgm:pt modelId="{8199CC8F-822C-4DA2-A2BB-F9B56DCB82BD}" type="pres">
      <dgm:prSet presAssocID="{29F6DE95-5DAA-4453-ADC6-02D1BD63970B}" presName="parentText" presStyleLbl="node1" presStyleIdx="0" presStyleCnt="4">
        <dgm:presLayoutVars>
          <dgm:chMax val="0"/>
          <dgm:bulletEnabled val="1"/>
        </dgm:presLayoutVars>
      </dgm:prSet>
      <dgm:spPr/>
      <dgm:t>
        <a:bodyPr/>
        <a:lstStyle/>
        <a:p>
          <a:endParaRPr lang="en-US"/>
        </a:p>
      </dgm:t>
    </dgm:pt>
    <dgm:pt modelId="{DDE4C25B-0C1C-45BE-8183-20BFC12F81A4}" type="pres">
      <dgm:prSet presAssocID="{29F6DE95-5DAA-4453-ADC6-02D1BD63970B}" presName="negativeSpace" presStyleCnt="0"/>
      <dgm:spPr/>
    </dgm:pt>
    <dgm:pt modelId="{DFC9C558-D162-42DA-92CB-78814F9D966B}" type="pres">
      <dgm:prSet presAssocID="{29F6DE95-5DAA-4453-ADC6-02D1BD63970B}" presName="childText" presStyleLbl="conFgAcc1" presStyleIdx="0" presStyleCnt="4">
        <dgm:presLayoutVars>
          <dgm:bulletEnabled val="1"/>
        </dgm:presLayoutVars>
      </dgm:prSet>
      <dgm:spPr/>
    </dgm:pt>
    <dgm:pt modelId="{6665906C-19BB-4CD1-86CF-5F6DCB29465A}" type="pres">
      <dgm:prSet presAssocID="{A9F7EC99-8BF9-474E-ABEB-41A1F1D6F2D2}" presName="spaceBetweenRectangles" presStyleCnt="0"/>
      <dgm:spPr/>
    </dgm:pt>
    <dgm:pt modelId="{B601BBA5-B3D8-46B0-93D6-5FDDFEEAF040}" type="pres">
      <dgm:prSet presAssocID="{7F5F395D-4782-4B51-81B1-876309B74692}" presName="parentLin" presStyleCnt="0"/>
      <dgm:spPr/>
    </dgm:pt>
    <dgm:pt modelId="{77ADB5E5-C3C7-4566-86DD-2FA0F3E1E27A}" type="pres">
      <dgm:prSet presAssocID="{7F5F395D-4782-4B51-81B1-876309B74692}" presName="parentLeftMargin" presStyleLbl="node1" presStyleIdx="0" presStyleCnt="4"/>
      <dgm:spPr/>
      <dgm:t>
        <a:bodyPr/>
        <a:lstStyle/>
        <a:p>
          <a:endParaRPr lang="en-US"/>
        </a:p>
      </dgm:t>
    </dgm:pt>
    <dgm:pt modelId="{E14FBE72-4193-48C7-8C12-54E1A1A23721}" type="pres">
      <dgm:prSet presAssocID="{7F5F395D-4782-4B51-81B1-876309B74692}" presName="parentText" presStyleLbl="node1" presStyleIdx="1" presStyleCnt="4">
        <dgm:presLayoutVars>
          <dgm:chMax val="0"/>
          <dgm:bulletEnabled val="1"/>
        </dgm:presLayoutVars>
      </dgm:prSet>
      <dgm:spPr/>
      <dgm:t>
        <a:bodyPr/>
        <a:lstStyle/>
        <a:p>
          <a:endParaRPr lang="en-US"/>
        </a:p>
      </dgm:t>
    </dgm:pt>
    <dgm:pt modelId="{49635825-DBB3-4A17-AD35-2E50CE29608C}" type="pres">
      <dgm:prSet presAssocID="{7F5F395D-4782-4B51-81B1-876309B74692}" presName="negativeSpace" presStyleCnt="0"/>
      <dgm:spPr/>
    </dgm:pt>
    <dgm:pt modelId="{4CEDFA64-ADE8-413A-BF89-30294209D789}" type="pres">
      <dgm:prSet presAssocID="{7F5F395D-4782-4B51-81B1-876309B74692}" presName="childText" presStyleLbl="conFgAcc1" presStyleIdx="1" presStyleCnt="4">
        <dgm:presLayoutVars>
          <dgm:bulletEnabled val="1"/>
        </dgm:presLayoutVars>
      </dgm:prSet>
      <dgm:spPr/>
    </dgm:pt>
    <dgm:pt modelId="{4B29D52C-E476-4D8B-9EDB-8820F1BF96E4}" type="pres">
      <dgm:prSet presAssocID="{84DB8C5A-A20E-4BF0-B1E6-BAA57156B645}" presName="spaceBetweenRectangles" presStyleCnt="0"/>
      <dgm:spPr/>
    </dgm:pt>
    <dgm:pt modelId="{866FE453-043B-45C5-A7EB-2392FA4211EC}" type="pres">
      <dgm:prSet presAssocID="{6BD8704C-BCAB-4A79-A304-52B95943A4B1}" presName="parentLin" presStyleCnt="0"/>
      <dgm:spPr/>
    </dgm:pt>
    <dgm:pt modelId="{807D9272-49E2-4F5E-86E8-D64F467237E5}" type="pres">
      <dgm:prSet presAssocID="{6BD8704C-BCAB-4A79-A304-52B95943A4B1}" presName="parentLeftMargin" presStyleLbl="node1" presStyleIdx="1" presStyleCnt="4"/>
      <dgm:spPr/>
      <dgm:t>
        <a:bodyPr/>
        <a:lstStyle/>
        <a:p>
          <a:endParaRPr lang="en-US"/>
        </a:p>
      </dgm:t>
    </dgm:pt>
    <dgm:pt modelId="{AE9AD6BF-3F3B-419E-AFF5-FDCDE5EBF6C6}" type="pres">
      <dgm:prSet presAssocID="{6BD8704C-BCAB-4A79-A304-52B95943A4B1}" presName="parentText" presStyleLbl="node1" presStyleIdx="2" presStyleCnt="4">
        <dgm:presLayoutVars>
          <dgm:chMax val="0"/>
          <dgm:bulletEnabled val="1"/>
        </dgm:presLayoutVars>
      </dgm:prSet>
      <dgm:spPr/>
      <dgm:t>
        <a:bodyPr/>
        <a:lstStyle/>
        <a:p>
          <a:endParaRPr lang="en-US"/>
        </a:p>
      </dgm:t>
    </dgm:pt>
    <dgm:pt modelId="{BB2E8F23-F762-4FD0-A92B-2DF11B3D8A7B}" type="pres">
      <dgm:prSet presAssocID="{6BD8704C-BCAB-4A79-A304-52B95943A4B1}" presName="negativeSpace" presStyleCnt="0"/>
      <dgm:spPr/>
    </dgm:pt>
    <dgm:pt modelId="{FCCBDFFE-F425-4348-ABAD-8E690EF1B4C5}" type="pres">
      <dgm:prSet presAssocID="{6BD8704C-BCAB-4A79-A304-52B95943A4B1}" presName="childText" presStyleLbl="conFgAcc1" presStyleIdx="2" presStyleCnt="4">
        <dgm:presLayoutVars>
          <dgm:bulletEnabled val="1"/>
        </dgm:presLayoutVars>
      </dgm:prSet>
      <dgm:spPr/>
    </dgm:pt>
    <dgm:pt modelId="{F97FC961-8C01-4A32-A11A-7DCFB197012E}" type="pres">
      <dgm:prSet presAssocID="{249CA652-3A86-4029-BD48-2E6C6BDCF388}" presName="spaceBetweenRectangles" presStyleCnt="0"/>
      <dgm:spPr/>
    </dgm:pt>
    <dgm:pt modelId="{E2155FBF-E12F-43FB-A0CC-883D1FCCFBD5}" type="pres">
      <dgm:prSet presAssocID="{1DC97CCC-FAFC-4F7C-8B1C-6052382CF93D}" presName="parentLin" presStyleCnt="0"/>
      <dgm:spPr/>
    </dgm:pt>
    <dgm:pt modelId="{BE960F33-4D6C-4FC9-8A94-8FF900DCCBAB}" type="pres">
      <dgm:prSet presAssocID="{1DC97CCC-FAFC-4F7C-8B1C-6052382CF93D}" presName="parentLeftMargin" presStyleLbl="node1" presStyleIdx="2" presStyleCnt="4"/>
      <dgm:spPr/>
      <dgm:t>
        <a:bodyPr/>
        <a:lstStyle/>
        <a:p>
          <a:endParaRPr lang="en-US"/>
        </a:p>
      </dgm:t>
    </dgm:pt>
    <dgm:pt modelId="{467CE690-716E-4FAC-83FB-65C43538B324}" type="pres">
      <dgm:prSet presAssocID="{1DC97CCC-FAFC-4F7C-8B1C-6052382CF93D}" presName="parentText" presStyleLbl="node1" presStyleIdx="3" presStyleCnt="4">
        <dgm:presLayoutVars>
          <dgm:chMax val="0"/>
          <dgm:bulletEnabled val="1"/>
        </dgm:presLayoutVars>
      </dgm:prSet>
      <dgm:spPr/>
      <dgm:t>
        <a:bodyPr/>
        <a:lstStyle/>
        <a:p>
          <a:endParaRPr lang="en-US"/>
        </a:p>
      </dgm:t>
    </dgm:pt>
    <dgm:pt modelId="{09B6959C-A569-4B9A-9C89-5943F355939D}" type="pres">
      <dgm:prSet presAssocID="{1DC97CCC-FAFC-4F7C-8B1C-6052382CF93D}" presName="negativeSpace" presStyleCnt="0"/>
      <dgm:spPr/>
    </dgm:pt>
    <dgm:pt modelId="{87D72BF8-B9BD-4404-A841-6BAAA4747F1F}" type="pres">
      <dgm:prSet presAssocID="{1DC97CCC-FAFC-4F7C-8B1C-6052382CF93D}" presName="childText" presStyleLbl="conFgAcc1" presStyleIdx="3" presStyleCnt="4">
        <dgm:presLayoutVars>
          <dgm:bulletEnabled val="1"/>
        </dgm:presLayoutVars>
      </dgm:prSet>
      <dgm:spPr/>
    </dgm:pt>
  </dgm:ptLst>
  <dgm:cxnLst>
    <dgm:cxn modelId="{46C4C4D5-0750-4395-AE68-6C2A950640BB}" srcId="{A31EEAD9-87F0-46AB-B63D-9A578354C2DC}" destId="{29F6DE95-5DAA-4453-ADC6-02D1BD63970B}" srcOrd="0" destOrd="0" parTransId="{D1872D51-85C0-4342-B8B0-E116610D5561}" sibTransId="{A9F7EC99-8BF9-474E-ABEB-41A1F1D6F2D2}"/>
    <dgm:cxn modelId="{D66D06CF-9CBD-428D-BEF3-6A282C56AD7C}" type="presOf" srcId="{6BD8704C-BCAB-4A79-A304-52B95943A4B1}" destId="{AE9AD6BF-3F3B-419E-AFF5-FDCDE5EBF6C6}" srcOrd="1" destOrd="0" presId="urn:microsoft.com/office/officeart/2005/8/layout/list1"/>
    <dgm:cxn modelId="{D3F741B9-EF09-4744-989D-D2CF60221AE6}" srcId="{A31EEAD9-87F0-46AB-B63D-9A578354C2DC}" destId="{1DC97CCC-FAFC-4F7C-8B1C-6052382CF93D}" srcOrd="3" destOrd="0" parTransId="{9BE8447C-D798-48E8-B12D-FD493AC2536D}" sibTransId="{364CF040-7365-4EEC-A633-9F7B2AAAD48E}"/>
    <dgm:cxn modelId="{BA598BF7-B78D-437B-A3EF-659C29A0DFB3}" srcId="{A31EEAD9-87F0-46AB-B63D-9A578354C2DC}" destId="{6BD8704C-BCAB-4A79-A304-52B95943A4B1}" srcOrd="2" destOrd="0" parTransId="{38B0E097-28CC-44B2-BEFD-F082691BCBF2}" sibTransId="{249CA652-3A86-4029-BD48-2E6C6BDCF388}"/>
    <dgm:cxn modelId="{25BCE057-742B-45D8-B5B9-AC0DE5C43789}" type="presOf" srcId="{7F5F395D-4782-4B51-81B1-876309B74692}" destId="{77ADB5E5-C3C7-4566-86DD-2FA0F3E1E27A}" srcOrd="0" destOrd="0" presId="urn:microsoft.com/office/officeart/2005/8/layout/list1"/>
    <dgm:cxn modelId="{9F9B2664-A4D6-4060-8B49-0304599C78BE}" type="presOf" srcId="{29F6DE95-5DAA-4453-ADC6-02D1BD63970B}" destId="{B23BB114-56AC-4BE7-8969-55F50D154CD6}" srcOrd="0" destOrd="0" presId="urn:microsoft.com/office/officeart/2005/8/layout/list1"/>
    <dgm:cxn modelId="{BF1BC3AC-3873-4786-99F7-C395743EC994}" type="presOf" srcId="{A31EEAD9-87F0-46AB-B63D-9A578354C2DC}" destId="{F9F3D31C-5BA6-427D-B32B-7216BF75178D}" srcOrd="0" destOrd="0" presId="urn:microsoft.com/office/officeart/2005/8/layout/list1"/>
    <dgm:cxn modelId="{4F2012A4-A01C-412F-8A28-5BCB56755267}" type="presOf" srcId="{29F6DE95-5DAA-4453-ADC6-02D1BD63970B}" destId="{8199CC8F-822C-4DA2-A2BB-F9B56DCB82BD}" srcOrd="1" destOrd="0" presId="urn:microsoft.com/office/officeart/2005/8/layout/list1"/>
    <dgm:cxn modelId="{62796C5A-5E71-4F1D-81A7-3F162DFB7C27}" srcId="{A31EEAD9-87F0-46AB-B63D-9A578354C2DC}" destId="{7F5F395D-4782-4B51-81B1-876309B74692}" srcOrd="1" destOrd="0" parTransId="{8333BD38-0D55-448C-8634-612D8345D686}" sibTransId="{84DB8C5A-A20E-4BF0-B1E6-BAA57156B645}"/>
    <dgm:cxn modelId="{401BFBBA-A962-453B-8269-48CE2DC3479C}" type="presOf" srcId="{7F5F395D-4782-4B51-81B1-876309B74692}" destId="{E14FBE72-4193-48C7-8C12-54E1A1A23721}" srcOrd="1" destOrd="0" presId="urn:microsoft.com/office/officeart/2005/8/layout/list1"/>
    <dgm:cxn modelId="{AE0A4D73-E2D7-4ADB-AE83-FCF4E7F86E9E}" type="presOf" srcId="{1DC97CCC-FAFC-4F7C-8B1C-6052382CF93D}" destId="{467CE690-716E-4FAC-83FB-65C43538B324}" srcOrd="1" destOrd="0" presId="urn:microsoft.com/office/officeart/2005/8/layout/list1"/>
    <dgm:cxn modelId="{8992DD3F-9311-428A-9418-52322E0B42D4}" type="presOf" srcId="{1DC97CCC-FAFC-4F7C-8B1C-6052382CF93D}" destId="{BE960F33-4D6C-4FC9-8A94-8FF900DCCBAB}" srcOrd="0" destOrd="0" presId="urn:microsoft.com/office/officeart/2005/8/layout/list1"/>
    <dgm:cxn modelId="{22E46138-6751-419F-ADCB-4077EFD8A4A6}" type="presOf" srcId="{6BD8704C-BCAB-4A79-A304-52B95943A4B1}" destId="{807D9272-49E2-4F5E-86E8-D64F467237E5}" srcOrd="0" destOrd="0" presId="urn:microsoft.com/office/officeart/2005/8/layout/list1"/>
    <dgm:cxn modelId="{0C7E7D7B-C172-4787-B190-D7E514ACE067}" type="presParOf" srcId="{F9F3D31C-5BA6-427D-B32B-7216BF75178D}" destId="{EE8B289F-89AC-473B-B16F-B77F01378E46}" srcOrd="0" destOrd="0" presId="urn:microsoft.com/office/officeart/2005/8/layout/list1"/>
    <dgm:cxn modelId="{056E9A0B-F6D0-409B-883B-E6120ECD38C6}" type="presParOf" srcId="{EE8B289F-89AC-473B-B16F-B77F01378E46}" destId="{B23BB114-56AC-4BE7-8969-55F50D154CD6}" srcOrd="0" destOrd="0" presId="urn:microsoft.com/office/officeart/2005/8/layout/list1"/>
    <dgm:cxn modelId="{DAA9A861-DAD1-46EE-95F1-848C0CF1675E}" type="presParOf" srcId="{EE8B289F-89AC-473B-B16F-B77F01378E46}" destId="{8199CC8F-822C-4DA2-A2BB-F9B56DCB82BD}" srcOrd="1" destOrd="0" presId="urn:microsoft.com/office/officeart/2005/8/layout/list1"/>
    <dgm:cxn modelId="{66998FBF-0236-4064-96AB-3BBF9E11C1BA}" type="presParOf" srcId="{F9F3D31C-5BA6-427D-B32B-7216BF75178D}" destId="{DDE4C25B-0C1C-45BE-8183-20BFC12F81A4}" srcOrd="1" destOrd="0" presId="urn:microsoft.com/office/officeart/2005/8/layout/list1"/>
    <dgm:cxn modelId="{D1FA413C-74B8-4EE7-BC41-2200D8A9EF72}" type="presParOf" srcId="{F9F3D31C-5BA6-427D-B32B-7216BF75178D}" destId="{DFC9C558-D162-42DA-92CB-78814F9D966B}" srcOrd="2" destOrd="0" presId="urn:microsoft.com/office/officeart/2005/8/layout/list1"/>
    <dgm:cxn modelId="{E1D30239-8317-4327-8465-541AAFD7470E}" type="presParOf" srcId="{F9F3D31C-5BA6-427D-B32B-7216BF75178D}" destId="{6665906C-19BB-4CD1-86CF-5F6DCB29465A}" srcOrd="3" destOrd="0" presId="urn:microsoft.com/office/officeart/2005/8/layout/list1"/>
    <dgm:cxn modelId="{C5D0B912-2C0A-4444-BFEE-FB030B1B0FE2}" type="presParOf" srcId="{F9F3D31C-5BA6-427D-B32B-7216BF75178D}" destId="{B601BBA5-B3D8-46B0-93D6-5FDDFEEAF040}" srcOrd="4" destOrd="0" presId="urn:microsoft.com/office/officeart/2005/8/layout/list1"/>
    <dgm:cxn modelId="{6680DB08-84ED-4F71-9376-4C77E827F32D}" type="presParOf" srcId="{B601BBA5-B3D8-46B0-93D6-5FDDFEEAF040}" destId="{77ADB5E5-C3C7-4566-86DD-2FA0F3E1E27A}" srcOrd="0" destOrd="0" presId="urn:microsoft.com/office/officeart/2005/8/layout/list1"/>
    <dgm:cxn modelId="{355A5C8D-0070-48F0-B866-91D6A940DBFB}" type="presParOf" srcId="{B601BBA5-B3D8-46B0-93D6-5FDDFEEAF040}" destId="{E14FBE72-4193-48C7-8C12-54E1A1A23721}" srcOrd="1" destOrd="0" presId="urn:microsoft.com/office/officeart/2005/8/layout/list1"/>
    <dgm:cxn modelId="{69E9AE3E-8408-4473-886C-149084AE1A83}" type="presParOf" srcId="{F9F3D31C-5BA6-427D-B32B-7216BF75178D}" destId="{49635825-DBB3-4A17-AD35-2E50CE29608C}" srcOrd="5" destOrd="0" presId="urn:microsoft.com/office/officeart/2005/8/layout/list1"/>
    <dgm:cxn modelId="{BAC34150-2548-43B5-8E1C-CED9B366BEA0}" type="presParOf" srcId="{F9F3D31C-5BA6-427D-B32B-7216BF75178D}" destId="{4CEDFA64-ADE8-413A-BF89-30294209D789}" srcOrd="6" destOrd="0" presId="urn:microsoft.com/office/officeart/2005/8/layout/list1"/>
    <dgm:cxn modelId="{BBC3E73C-830A-42C2-9153-DC29293D0E43}" type="presParOf" srcId="{F9F3D31C-5BA6-427D-B32B-7216BF75178D}" destId="{4B29D52C-E476-4D8B-9EDB-8820F1BF96E4}" srcOrd="7" destOrd="0" presId="urn:microsoft.com/office/officeart/2005/8/layout/list1"/>
    <dgm:cxn modelId="{4400F078-D9E0-485B-B4A1-42AD070B79E1}" type="presParOf" srcId="{F9F3D31C-5BA6-427D-B32B-7216BF75178D}" destId="{866FE453-043B-45C5-A7EB-2392FA4211EC}" srcOrd="8" destOrd="0" presId="urn:microsoft.com/office/officeart/2005/8/layout/list1"/>
    <dgm:cxn modelId="{F583F768-19A6-46ED-A216-6E7FB5B57628}" type="presParOf" srcId="{866FE453-043B-45C5-A7EB-2392FA4211EC}" destId="{807D9272-49E2-4F5E-86E8-D64F467237E5}" srcOrd="0" destOrd="0" presId="urn:microsoft.com/office/officeart/2005/8/layout/list1"/>
    <dgm:cxn modelId="{E7E859B6-50F1-4A53-B768-D2286DAE6988}" type="presParOf" srcId="{866FE453-043B-45C5-A7EB-2392FA4211EC}" destId="{AE9AD6BF-3F3B-419E-AFF5-FDCDE5EBF6C6}" srcOrd="1" destOrd="0" presId="urn:microsoft.com/office/officeart/2005/8/layout/list1"/>
    <dgm:cxn modelId="{81D81F95-647B-4684-9918-DC78427D6292}" type="presParOf" srcId="{F9F3D31C-5BA6-427D-B32B-7216BF75178D}" destId="{BB2E8F23-F762-4FD0-A92B-2DF11B3D8A7B}" srcOrd="9" destOrd="0" presId="urn:microsoft.com/office/officeart/2005/8/layout/list1"/>
    <dgm:cxn modelId="{752062DC-9B06-4ECF-9FB0-901F9722D937}" type="presParOf" srcId="{F9F3D31C-5BA6-427D-B32B-7216BF75178D}" destId="{FCCBDFFE-F425-4348-ABAD-8E690EF1B4C5}" srcOrd="10" destOrd="0" presId="urn:microsoft.com/office/officeart/2005/8/layout/list1"/>
    <dgm:cxn modelId="{0B5C4D34-64C1-4FD9-9D9A-FB1B64B62EE3}" type="presParOf" srcId="{F9F3D31C-5BA6-427D-B32B-7216BF75178D}" destId="{F97FC961-8C01-4A32-A11A-7DCFB197012E}" srcOrd="11" destOrd="0" presId="urn:microsoft.com/office/officeart/2005/8/layout/list1"/>
    <dgm:cxn modelId="{1AC2665D-A7CE-40FB-9FC3-34D8D8A384EC}" type="presParOf" srcId="{F9F3D31C-5BA6-427D-B32B-7216BF75178D}" destId="{E2155FBF-E12F-43FB-A0CC-883D1FCCFBD5}" srcOrd="12" destOrd="0" presId="urn:microsoft.com/office/officeart/2005/8/layout/list1"/>
    <dgm:cxn modelId="{A51CAE9E-E9C6-4846-BE31-F44E6DCC9B89}" type="presParOf" srcId="{E2155FBF-E12F-43FB-A0CC-883D1FCCFBD5}" destId="{BE960F33-4D6C-4FC9-8A94-8FF900DCCBAB}" srcOrd="0" destOrd="0" presId="urn:microsoft.com/office/officeart/2005/8/layout/list1"/>
    <dgm:cxn modelId="{E5449120-67AF-4E10-80EB-8E5E4E948147}" type="presParOf" srcId="{E2155FBF-E12F-43FB-A0CC-883D1FCCFBD5}" destId="{467CE690-716E-4FAC-83FB-65C43538B324}" srcOrd="1" destOrd="0" presId="urn:microsoft.com/office/officeart/2005/8/layout/list1"/>
    <dgm:cxn modelId="{AC5F7891-7509-41B6-901B-3EEE6FBAEBAB}" type="presParOf" srcId="{F9F3D31C-5BA6-427D-B32B-7216BF75178D}" destId="{09B6959C-A569-4B9A-9C89-5943F355939D}" srcOrd="13" destOrd="0" presId="urn:microsoft.com/office/officeart/2005/8/layout/list1"/>
    <dgm:cxn modelId="{9C804ACA-0939-4B0F-9A58-8B47BB5ED034}" type="presParOf" srcId="{F9F3D31C-5BA6-427D-B32B-7216BF75178D}" destId="{87D72BF8-B9BD-4404-A841-6BAAA4747F1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DA78A6-70F9-4325-B4DD-FE27382188B2}" type="doc">
      <dgm:prSet loTypeId="urn:microsoft.com/office/officeart/2005/8/layout/list1" loCatId="list" qsTypeId="urn:microsoft.com/office/officeart/2005/8/quickstyle/3d2" qsCatId="3D" csTypeId="urn:microsoft.com/office/officeart/2005/8/colors/accent3_2" csCatId="accent3" phldr="1"/>
      <dgm:spPr/>
      <dgm:t>
        <a:bodyPr/>
        <a:lstStyle/>
        <a:p>
          <a:endParaRPr lang="en-US"/>
        </a:p>
      </dgm:t>
    </dgm:pt>
    <dgm:pt modelId="{43AD1ABE-54BD-4BFB-9791-B76DD776EEC5}">
      <dgm:prSet phldrT="[Text]"/>
      <dgm:spPr/>
      <dgm:t>
        <a:bodyPr/>
        <a:lstStyle/>
        <a:p>
          <a:r>
            <a:rPr lang="en-US" dirty="0" smtClean="0">
              <a:solidFill>
                <a:schemeClr val="tx1"/>
              </a:solidFill>
            </a:rPr>
            <a:t>Reduces load on utility</a:t>
          </a:r>
          <a:endParaRPr lang="en-US" dirty="0">
            <a:solidFill>
              <a:schemeClr val="tx1"/>
            </a:solidFill>
          </a:endParaRPr>
        </a:p>
      </dgm:t>
    </dgm:pt>
    <dgm:pt modelId="{782CEA31-CDD9-44E9-A0DD-386114DA6E2B}" type="parTrans" cxnId="{452C0F4B-2887-48F9-9B75-7CECAC35F732}">
      <dgm:prSet/>
      <dgm:spPr/>
      <dgm:t>
        <a:bodyPr/>
        <a:lstStyle/>
        <a:p>
          <a:endParaRPr lang="en-US"/>
        </a:p>
      </dgm:t>
    </dgm:pt>
    <dgm:pt modelId="{161D6EDC-E552-43F1-83B6-B22EDC44AFDA}" type="sibTrans" cxnId="{452C0F4B-2887-48F9-9B75-7CECAC35F732}">
      <dgm:prSet/>
      <dgm:spPr/>
      <dgm:t>
        <a:bodyPr/>
        <a:lstStyle/>
        <a:p>
          <a:endParaRPr lang="en-US"/>
        </a:p>
      </dgm:t>
    </dgm:pt>
    <dgm:pt modelId="{2A9DAF43-70DF-46DC-A053-22778B0A5131}">
      <dgm:prSet/>
      <dgm:spPr/>
      <dgm:t>
        <a:bodyPr/>
        <a:lstStyle/>
        <a:p>
          <a:r>
            <a:rPr lang="en-US" dirty="0" smtClean="0">
              <a:solidFill>
                <a:schemeClr val="tx1"/>
              </a:solidFill>
            </a:rPr>
            <a:t>Flattens load profile</a:t>
          </a:r>
          <a:endParaRPr lang="en-US" dirty="0">
            <a:solidFill>
              <a:schemeClr val="tx1"/>
            </a:solidFill>
          </a:endParaRPr>
        </a:p>
      </dgm:t>
    </dgm:pt>
    <dgm:pt modelId="{2DA8D5BE-65F0-4E81-B8C0-34D1CFE0C3F5}" type="parTrans" cxnId="{65E7DCC3-5A58-431E-BF30-9E4192AD116C}">
      <dgm:prSet/>
      <dgm:spPr/>
      <dgm:t>
        <a:bodyPr/>
        <a:lstStyle/>
        <a:p>
          <a:endParaRPr lang="en-US"/>
        </a:p>
      </dgm:t>
    </dgm:pt>
    <dgm:pt modelId="{809A9BCD-EDAA-4615-9137-F401BB2DD23F}" type="sibTrans" cxnId="{65E7DCC3-5A58-431E-BF30-9E4192AD116C}">
      <dgm:prSet/>
      <dgm:spPr/>
      <dgm:t>
        <a:bodyPr/>
        <a:lstStyle/>
        <a:p>
          <a:endParaRPr lang="en-US"/>
        </a:p>
      </dgm:t>
    </dgm:pt>
    <dgm:pt modelId="{0C4F5F74-8A53-4D07-81E0-3648F642CECF}">
      <dgm:prSet/>
      <dgm:spPr/>
      <dgm:t>
        <a:bodyPr/>
        <a:lstStyle/>
        <a:p>
          <a:r>
            <a:rPr lang="en-US" dirty="0" smtClean="0">
              <a:solidFill>
                <a:schemeClr val="tx1"/>
              </a:solidFill>
            </a:rPr>
            <a:t>Ensures Effective load management</a:t>
          </a:r>
          <a:endParaRPr lang="en-US" dirty="0">
            <a:solidFill>
              <a:schemeClr val="tx1"/>
            </a:solidFill>
          </a:endParaRPr>
        </a:p>
      </dgm:t>
    </dgm:pt>
    <dgm:pt modelId="{D49587C8-9E06-44C0-98E8-779717472E63}" type="parTrans" cxnId="{DE14FC4A-F913-43FD-8D63-D3EC1DEFE5FF}">
      <dgm:prSet/>
      <dgm:spPr/>
      <dgm:t>
        <a:bodyPr/>
        <a:lstStyle/>
        <a:p>
          <a:endParaRPr lang="en-US"/>
        </a:p>
      </dgm:t>
    </dgm:pt>
    <dgm:pt modelId="{84F6BC53-9798-4040-A224-D82706066A10}" type="sibTrans" cxnId="{DE14FC4A-F913-43FD-8D63-D3EC1DEFE5FF}">
      <dgm:prSet/>
      <dgm:spPr/>
      <dgm:t>
        <a:bodyPr/>
        <a:lstStyle/>
        <a:p>
          <a:endParaRPr lang="en-US"/>
        </a:p>
      </dgm:t>
    </dgm:pt>
    <dgm:pt modelId="{873A8E5A-0BFA-4C85-B97C-B6FFCFB3F431}">
      <dgm:prSet/>
      <dgm:spPr/>
      <dgm:t>
        <a:bodyPr/>
        <a:lstStyle/>
        <a:p>
          <a:r>
            <a:rPr lang="en-US" dirty="0" smtClean="0">
              <a:solidFill>
                <a:schemeClr val="tx1"/>
              </a:solidFill>
            </a:rPr>
            <a:t>Ensures grid stability due to less fluctuations in demand</a:t>
          </a:r>
          <a:endParaRPr lang="en-US" dirty="0">
            <a:solidFill>
              <a:schemeClr val="tx1"/>
            </a:solidFill>
          </a:endParaRPr>
        </a:p>
      </dgm:t>
    </dgm:pt>
    <dgm:pt modelId="{4299A12C-C766-4341-A1C5-9A29194A1A40}" type="parTrans" cxnId="{0797C03C-820E-433D-98E9-958AFF42608C}">
      <dgm:prSet/>
      <dgm:spPr/>
      <dgm:t>
        <a:bodyPr/>
        <a:lstStyle/>
        <a:p>
          <a:endParaRPr lang="en-US"/>
        </a:p>
      </dgm:t>
    </dgm:pt>
    <dgm:pt modelId="{E14DF518-AA21-4BBA-AC9A-33AB97420C84}" type="sibTrans" cxnId="{0797C03C-820E-433D-98E9-958AFF42608C}">
      <dgm:prSet/>
      <dgm:spPr/>
      <dgm:t>
        <a:bodyPr/>
        <a:lstStyle/>
        <a:p>
          <a:endParaRPr lang="en-US"/>
        </a:p>
      </dgm:t>
    </dgm:pt>
    <dgm:pt modelId="{8C96A6CB-EA70-4AC4-9DEB-FC60E3D71B14}">
      <dgm:prSet/>
      <dgm:spPr/>
      <dgm:t>
        <a:bodyPr/>
        <a:lstStyle/>
        <a:p>
          <a:r>
            <a:rPr lang="en-US" dirty="0" smtClean="0">
              <a:solidFill>
                <a:schemeClr val="tx1"/>
              </a:solidFill>
            </a:rPr>
            <a:t>Reduces breakdowns/power-cuts</a:t>
          </a:r>
          <a:endParaRPr lang="en-US" dirty="0">
            <a:solidFill>
              <a:schemeClr val="tx1"/>
            </a:solidFill>
          </a:endParaRPr>
        </a:p>
      </dgm:t>
    </dgm:pt>
    <dgm:pt modelId="{FF866050-297A-46D6-8F6C-61BDB953090B}" type="parTrans" cxnId="{1E73BAEA-7555-4703-8E90-59AE82CBCC45}">
      <dgm:prSet/>
      <dgm:spPr/>
      <dgm:t>
        <a:bodyPr/>
        <a:lstStyle/>
        <a:p>
          <a:endParaRPr lang="en-US"/>
        </a:p>
      </dgm:t>
    </dgm:pt>
    <dgm:pt modelId="{677D8860-93BE-4DB0-9726-62DE160E2845}" type="sibTrans" cxnId="{1E73BAEA-7555-4703-8E90-59AE82CBCC45}">
      <dgm:prSet/>
      <dgm:spPr/>
      <dgm:t>
        <a:bodyPr/>
        <a:lstStyle/>
        <a:p>
          <a:endParaRPr lang="en-US"/>
        </a:p>
      </dgm:t>
    </dgm:pt>
    <dgm:pt modelId="{81C2D04E-B746-4891-A2A6-6653FBE3990E}">
      <dgm:prSet/>
      <dgm:spPr/>
      <dgm:t>
        <a:bodyPr/>
        <a:lstStyle/>
        <a:p>
          <a:r>
            <a:rPr lang="en-US" dirty="0" smtClean="0">
              <a:solidFill>
                <a:schemeClr val="tx1"/>
              </a:solidFill>
            </a:rPr>
            <a:t>Reduces installed capacity requirements</a:t>
          </a:r>
          <a:endParaRPr lang="en-US" dirty="0">
            <a:solidFill>
              <a:schemeClr val="tx1"/>
            </a:solidFill>
          </a:endParaRPr>
        </a:p>
      </dgm:t>
    </dgm:pt>
    <dgm:pt modelId="{49F9D3D1-44BA-4F2E-A18F-73C691B95B4A}" type="parTrans" cxnId="{1F93F318-9C65-43CA-9250-517226F66961}">
      <dgm:prSet/>
      <dgm:spPr/>
      <dgm:t>
        <a:bodyPr/>
        <a:lstStyle/>
        <a:p>
          <a:endParaRPr lang="en-US"/>
        </a:p>
      </dgm:t>
    </dgm:pt>
    <dgm:pt modelId="{FAE58A19-A5F6-4FA0-AB2C-5734022E30C0}" type="sibTrans" cxnId="{1F93F318-9C65-43CA-9250-517226F66961}">
      <dgm:prSet/>
      <dgm:spPr/>
      <dgm:t>
        <a:bodyPr/>
        <a:lstStyle/>
        <a:p>
          <a:endParaRPr lang="en-US"/>
        </a:p>
      </dgm:t>
    </dgm:pt>
    <dgm:pt modelId="{E00769E3-C50A-4FCD-A7BA-3FD1D3FEC987}" type="pres">
      <dgm:prSet presAssocID="{E0DA78A6-70F9-4325-B4DD-FE27382188B2}" presName="linear" presStyleCnt="0">
        <dgm:presLayoutVars>
          <dgm:dir/>
          <dgm:animLvl val="lvl"/>
          <dgm:resizeHandles val="exact"/>
        </dgm:presLayoutVars>
      </dgm:prSet>
      <dgm:spPr/>
      <dgm:t>
        <a:bodyPr/>
        <a:lstStyle/>
        <a:p>
          <a:endParaRPr lang="en-US"/>
        </a:p>
      </dgm:t>
    </dgm:pt>
    <dgm:pt modelId="{8AEF3D78-66C9-4022-91CC-45620B623483}" type="pres">
      <dgm:prSet presAssocID="{43AD1ABE-54BD-4BFB-9791-B76DD776EEC5}" presName="parentLin" presStyleCnt="0"/>
      <dgm:spPr/>
    </dgm:pt>
    <dgm:pt modelId="{EF28F802-4FB4-4471-B5EC-55D6F130F5A7}" type="pres">
      <dgm:prSet presAssocID="{43AD1ABE-54BD-4BFB-9791-B76DD776EEC5}" presName="parentLeftMargin" presStyleLbl="node1" presStyleIdx="0" presStyleCnt="6"/>
      <dgm:spPr/>
      <dgm:t>
        <a:bodyPr/>
        <a:lstStyle/>
        <a:p>
          <a:endParaRPr lang="en-US"/>
        </a:p>
      </dgm:t>
    </dgm:pt>
    <dgm:pt modelId="{E6130EB8-7069-4A07-AD1F-C34EECCC8C8D}" type="pres">
      <dgm:prSet presAssocID="{43AD1ABE-54BD-4BFB-9791-B76DD776EEC5}" presName="parentText" presStyleLbl="node1" presStyleIdx="0" presStyleCnt="6">
        <dgm:presLayoutVars>
          <dgm:chMax val="0"/>
          <dgm:bulletEnabled val="1"/>
        </dgm:presLayoutVars>
      </dgm:prSet>
      <dgm:spPr/>
      <dgm:t>
        <a:bodyPr/>
        <a:lstStyle/>
        <a:p>
          <a:endParaRPr lang="en-US"/>
        </a:p>
      </dgm:t>
    </dgm:pt>
    <dgm:pt modelId="{95C1A8B1-67C2-4619-8639-E207CF301B49}" type="pres">
      <dgm:prSet presAssocID="{43AD1ABE-54BD-4BFB-9791-B76DD776EEC5}" presName="negativeSpace" presStyleCnt="0"/>
      <dgm:spPr/>
    </dgm:pt>
    <dgm:pt modelId="{23A0E8F5-68D2-4140-B222-B6933E18759C}" type="pres">
      <dgm:prSet presAssocID="{43AD1ABE-54BD-4BFB-9791-B76DD776EEC5}" presName="childText" presStyleLbl="conFgAcc1" presStyleIdx="0" presStyleCnt="6">
        <dgm:presLayoutVars>
          <dgm:bulletEnabled val="1"/>
        </dgm:presLayoutVars>
      </dgm:prSet>
      <dgm:spPr/>
    </dgm:pt>
    <dgm:pt modelId="{CD4D749B-6180-4436-AC47-4BF62AAD6120}" type="pres">
      <dgm:prSet presAssocID="{161D6EDC-E552-43F1-83B6-B22EDC44AFDA}" presName="spaceBetweenRectangles" presStyleCnt="0"/>
      <dgm:spPr/>
    </dgm:pt>
    <dgm:pt modelId="{C33ADC38-E6FA-48CA-B865-C56BD26606D9}" type="pres">
      <dgm:prSet presAssocID="{2A9DAF43-70DF-46DC-A053-22778B0A5131}" presName="parentLin" presStyleCnt="0"/>
      <dgm:spPr/>
    </dgm:pt>
    <dgm:pt modelId="{2F85A3E0-4F54-4863-9B1B-EE80A9693B4E}" type="pres">
      <dgm:prSet presAssocID="{2A9DAF43-70DF-46DC-A053-22778B0A5131}" presName="parentLeftMargin" presStyleLbl="node1" presStyleIdx="0" presStyleCnt="6"/>
      <dgm:spPr/>
      <dgm:t>
        <a:bodyPr/>
        <a:lstStyle/>
        <a:p>
          <a:endParaRPr lang="en-US"/>
        </a:p>
      </dgm:t>
    </dgm:pt>
    <dgm:pt modelId="{E5F490D9-B2D3-46A1-B35F-8BA748114A99}" type="pres">
      <dgm:prSet presAssocID="{2A9DAF43-70DF-46DC-A053-22778B0A5131}" presName="parentText" presStyleLbl="node1" presStyleIdx="1" presStyleCnt="6">
        <dgm:presLayoutVars>
          <dgm:chMax val="0"/>
          <dgm:bulletEnabled val="1"/>
        </dgm:presLayoutVars>
      </dgm:prSet>
      <dgm:spPr/>
      <dgm:t>
        <a:bodyPr/>
        <a:lstStyle/>
        <a:p>
          <a:endParaRPr lang="en-US"/>
        </a:p>
      </dgm:t>
    </dgm:pt>
    <dgm:pt modelId="{8C2E1B21-F2FB-407B-99E5-162D37473873}" type="pres">
      <dgm:prSet presAssocID="{2A9DAF43-70DF-46DC-A053-22778B0A5131}" presName="negativeSpace" presStyleCnt="0"/>
      <dgm:spPr/>
    </dgm:pt>
    <dgm:pt modelId="{046FB8CF-0ED6-4BFE-8C83-74CA417A9DBD}" type="pres">
      <dgm:prSet presAssocID="{2A9DAF43-70DF-46DC-A053-22778B0A5131}" presName="childText" presStyleLbl="conFgAcc1" presStyleIdx="1" presStyleCnt="6">
        <dgm:presLayoutVars>
          <dgm:bulletEnabled val="1"/>
        </dgm:presLayoutVars>
      </dgm:prSet>
      <dgm:spPr/>
    </dgm:pt>
    <dgm:pt modelId="{12F5F438-CF20-4230-AF5F-4E6459D8EB3C}" type="pres">
      <dgm:prSet presAssocID="{809A9BCD-EDAA-4615-9137-F401BB2DD23F}" presName="spaceBetweenRectangles" presStyleCnt="0"/>
      <dgm:spPr/>
    </dgm:pt>
    <dgm:pt modelId="{F4AF9EC8-8869-4B25-B65E-ACBAE7790270}" type="pres">
      <dgm:prSet presAssocID="{0C4F5F74-8A53-4D07-81E0-3648F642CECF}" presName="parentLin" presStyleCnt="0"/>
      <dgm:spPr/>
    </dgm:pt>
    <dgm:pt modelId="{DCEE66A4-FE01-4727-B96C-F98A7D55C616}" type="pres">
      <dgm:prSet presAssocID="{0C4F5F74-8A53-4D07-81E0-3648F642CECF}" presName="parentLeftMargin" presStyleLbl="node1" presStyleIdx="1" presStyleCnt="6"/>
      <dgm:spPr/>
      <dgm:t>
        <a:bodyPr/>
        <a:lstStyle/>
        <a:p>
          <a:endParaRPr lang="en-US"/>
        </a:p>
      </dgm:t>
    </dgm:pt>
    <dgm:pt modelId="{73237B4C-7667-4AE7-964F-7A4882E3CC6A}" type="pres">
      <dgm:prSet presAssocID="{0C4F5F74-8A53-4D07-81E0-3648F642CECF}" presName="parentText" presStyleLbl="node1" presStyleIdx="2" presStyleCnt="6">
        <dgm:presLayoutVars>
          <dgm:chMax val="0"/>
          <dgm:bulletEnabled val="1"/>
        </dgm:presLayoutVars>
      </dgm:prSet>
      <dgm:spPr/>
      <dgm:t>
        <a:bodyPr/>
        <a:lstStyle/>
        <a:p>
          <a:endParaRPr lang="en-US"/>
        </a:p>
      </dgm:t>
    </dgm:pt>
    <dgm:pt modelId="{8638F161-E7F7-41FC-9414-A6FC56425DE7}" type="pres">
      <dgm:prSet presAssocID="{0C4F5F74-8A53-4D07-81E0-3648F642CECF}" presName="negativeSpace" presStyleCnt="0"/>
      <dgm:spPr/>
    </dgm:pt>
    <dgm:pt modelId="{C3A5B58C-C227-40D4-AD0B-72DC484DB2A6}" type="pres">
      <dgm:prSet presAssocID="{0C4F5F74-8A53-4D07-81E0-3648F642CECF}" presName="childText" presStyleLbl="conFgAcc1" presStyleIdx="2" presStyleCnt="6">
        <dgm:presLayoutVars>
          <dgm:bulletEnabled val="1"/>
        </dgm:presLayoutVars>
      </dgm:prSet>
      <dgm:spPr/>
    </dgm:pt>
    <dgm:pt modelId="{FB8D689A-DC7A-4BE1-B657-B79240E200F1}" type="pres">
      <dgm:prSet presAssocID="{84F6BC53-9798-4040-A224-D82706066A10}" presName="spaceBetweenRectangles" presStyleCnt="0"/>
      <dgm:spPr/>
    </dgm:pt>
    <dgm:pt modelId="{9D4F3A39-4671-40B4-9365-48B356DFC277}" type="pres">
      <dgm:prSet presAssocID="{873A8E5A-0BFA-4C85-B97C-B6FFCFB3F431}" presName="parentLin" presStyleCnt="0"/>
      <dgm:spPr/>
    </dgm:pt>
    <dgm:pt modelId="{763DBF52-F7EB-4440-BCE7-5944A713C43A}" type="pres">
      <dgm:prSet presAssocID="{873A8E5A-0BFA-4C85-B97C-B6FFCFB3F431}" presName="parentLeftMargin" presStyleLbl="node1" presStyleIdx="2" presStyleCnt="6"/>
      <dgm:spPr/>
      <dgm:t>
        <a:bodyPr/>
        <a:lstStyle/>
        <a:p>
          <a:endParaRPr lang="en-US"/>
        </a:p>
      </dgm:t>
    </dgm:pt>
    <dgm:pt modelId="{73971C71-EB70-4C8E-956F-698E962A423C}" type="pres">
      <dgm:prSet presAssocID="{873A8E5A-0BFA-4C85-B97C-B6FFCFB3F431}" presName="parentText" presStyleLbl="node1" presStyleIdx="3" presStyleCnt="6">
        <dgm:presLayoutVars>
          <dgm:chMax val="0"/>
          <dgm:bulletEnabled val="1"/>
        </dgm:presLayoutVars>
      </dgm:prSet>
      <dgm:spPr/>
      <dgm:t>
        <a:bodyPr/>
        <a:lstStyle/>
        <a:p>
          <a:endParaRPr lang="en-US"/>
        </a:p>
      </dgm:t>
    </dgm:pt>
    <dgm:pt modelId="{3049F4AB-2D5A-4C5A-8F53-1F341B155A3F}" type="pres">
      <dgm:prSet presAssocID="{873A8E5A-0BFA-4C85-B97C-B6FFCFB3F431}" presName="negativeSpace" presStyleCnt="0"/>
      <dgm:spPr/>
    </dgm:pt>
    <dgm:pt modelId="{259D27B6-A026-431C-A260-66CCF65C369D}" type="pres">
      <dgm:prSet presAssocID="{873A8E5A-0BFA-4C85-B97C-B6FFCFB3F431}" presName="childText" presStyleLbl="conFgAcc1" presStyleIdx="3" presStyleCnt="6">
        <dgm:presLayoutVars>
          <dgm:bulletEnabled val="1"/>
        </dgm:presLayoutVars>
      </dgm:prSet>
      <dgm:spPr/>
    </dgm:pt>
    <dgm:pt modelId="{A06B19DD-0CD8-4530-A21F-65E15166BB3E}" type="pres">
      <dgm:prSet presAssocID="{E14DF518-AA21-4BBA-AC9A-33AB97420C84}" presName="spaceBetweenRectangles" presStyleCnt="0"/>
      <dgm:spPr/>
    </dgm:pt>
    <dgm:pt modelId="{5811CFF7-FEC8-4BF9-9698-5A3A96D9B96F}" type="pres">
      <dgm:prSet presAssocID="{8C96A6CB-EA70-4AC4-9DEB-FC60E3D71B14}" presName="parentLin" presStyleCnt="0"/>
      <dgm:spPr/>
    </dgm:pt>
    <dgm:pt modelId="{4ABEA807-1747-4EE7-9118-5D2DDD68ABA6}" type="pres">
      <dgm:prSet presAssocID="{8C96A6CB-EA70-4AC4-9DEB-FC60E3D71B14}" presName="parentLeftMargin" presStyleLbl="node1" presStyleIdx="3" presStyleCnt="6"/>
      <dgm:spPr/>
      <dgm:t>
        <a:bodyPr/>
        <a:lstStyle/>
        <a:p>
          <a:endParaRPr lang="en-US"/>
        </a:p>
      </dgm:t>
    </dgm:pt>
    <dgm:pt modelId="{A64E7D0C-BEEB-4660-9721-1B3822BD8923}" type="pres">
      <dgm:prSet presAssocID="{8C96A6CB-EA70-4AC4-9DEB-FC60E3D71B14}" presName="parentText" presStyleLbl="node1" presStyleIdx="4" presStyleCnt="6">
        <dgm:presLayoutVars>
          <dgm:chMax val="0"/>
          <dgm:bulletEnabled val="1"/>
        </dgm:presLayoutVars>
      </dgm:prSet>
      <dgm:spPr/>
      <dgm:t>
        <a:bodyPr/>
        <a:lstStyle/>
        <a:p>
          <a:endParaRPr lang="en-US"/>
        </a:p>
      </dgm:t>
    </dgm:pt>
    <dgm:pt modelId="{0B439FBD-4914-4900-9959-A58627CBD9DE}" type="pres">
      <dgm:prSet presAssocID="{8C96A6CB-EA70-4AC4-9DEB-FC60E3D71B14}" presName="negativeSpace" presStyleCnt="0"/>
      <dgm:spPr/>
    </dgm:pt>
    <dgm:pt modelId="{636769C2-BB7F-4062-9F31-1EE00DE8ABED}" type="pres">
      <dgm:prSet presAssocID="{8C96A6CB-EA70-4AC4-9DEB-FC60E3D71B14}" presName="childText" presStyleLbl="conFgAcc1" presStyleIdx="4" presStyleCnt="6">
        <dgm:presLayoutVars>
          <dgm:bulletEnabled val="1"/>
        </dgm:presLayoutVars>
      </dgm:prSet>
      <dgm:spPr/>
    </dgm:pt>
    <dgm:pt modelId="{AE537ED1-1E24-4AB8-9769-5DAF9F7555F3}" type="pres">
      <dgm:prSet presAssocID="{677D8860-93BE-4DB0-9726-62DE160E2845}" presName="spaceBetweenRectangles" presStyleCnt="0"/>
      <dgm:spPr/>
    </dgm:pt>
    <dgm:pt modelId="{5C388F3C-18D4-481B-9A45-EC402F873EC4}" type="pres">
      <dgm:prSet presAssocID="{81C2D04E-B746-4891-A2A6-6653FBE3990E}" presName="parentLin" presStyleCnt="0"/>
      <dgm:spPr/>
    </dgm:pt>
    <dgm:pt modelId="{BAE664C2-D19C-45BC-8DD6-A0A1B620EB5F}" type="pres">
      <dgm:prSet presAssocID="{81C2D04E-B746-4891-A2A6-6653FBE3990E}" presName="parentLeftMargin" presStyleLbl="node1" presStyleIdx="4" presStyleCnt="6"/>
      <dgm:spPr/>
      <dgm:t>
        <a:bodyPr/>
        <a:lstStyle/>
        <a:p>
          <a:endParaRPr lang="en-US"/>
        </a:p>
      </dgm:t>
    </dgm:pt>
    <dgm:pt modelId="{DF3140B7-C6C2-4340-8489-F04074774500}" type="pres">
      <dgm:prSet presAssocID="{81C2D04E-B746-4891-A2A6-6653FBE3990E}" presName="parentText" presStyleLbl="node1" presStyleIdx="5" presStyleCnt="6">
        <dgm:presLayoutVars>
          <dgm:chMax val="0"/>
          <dgm:bulletEnabled val="1"/>
        </dgm:presLayoutVars>
      </dgm:prSet>
      <dgm:spPr/>
      <dgm:t>
        <a:bodyPr/>
        <a:lstStyle/>
        <a:p>
          <a:endParaRPr lang="en-US"/>
        </a:p>
      </dgm:t>
    </dgm:pt>
    <dgm:pt modelId="{1520B4AA-E3D9-4857-8654-524C2EA2AF05}" type="pres">
      <dgm:prSet presAssocID="{81C2D04E-B746-4891-A2A6-6653FBE3990E}" presName="negativeSpace" presStyleCnt="0"/>
      <dgm:spPr/>
    </dgm:pt>
    <dgm:pt modelId="{8EC781CA-7C71-4F8A-83D9-B1198A7436B7}" type="pres">
      <dgm:prSet presAssocID="{81C2D04E-B746-4891-A2A6-6653FBE3990E}" presName="childText" presStyleLbl="conFgAcc1" presStyleIdx="5" presStyleCnt="6">
        <dgm:presLayoutVars>
          <dgm:bulletEnabled val="1"/>
        </dgm:presLayoutVars>
      </dgm:prSet>
      <dgm:spPr/>
    </dgm:pt>
  </dgm:ptLst>
  <dgm:cxnLst>
    <dgm:cxn modelId="{922C0CBA-0B9F-426D-B7F8-7371E9D26A19}" type="presOf" srcId="{8C96A6CB-EA70-4AC4-9DEB-FC60E3D71B14}" destId="{4ABEA807-1747-4EE7-9118-5D2DDD68ABA6}" srcOrd="0" destOrd="0" presId="urn:microsoft.com/office/officeart/2005/8/layout/list1"/>
    <dgm:cxn modelId="{E84A3F9E-EB0E-42B5-9501-69D46767338E}" type="presOf" srcId="{8C96A6CB-EA70-4AC4-9DEB-FC60E3D71B14}" destId="{A64E7D0C-BEEB-4660-9721-1B3822BD8923}" srcOrd="1" destOrd="0" presId="urn:microsoft.com/office/officeart/2005/8/layout/list1"/>
    <dgm:cxn modelId="{1F93F318-9C65-43CA-9250-517226F66961}" srcId="{E0DA78A6-70F9-4325-B4DD-FE27382188B2}" destId="{81C2D04E-B746-4891-A2A6-6653FBE3990E}" srcOrd="5" destOrd="0" parTransId="{49F9D3D1-44BA-4F2E-A18F-73C691B95B4A}" sibTransId="{FAE58A19-A5F6-4FA0-AB2C-5734022E30C0}"/>
    <dgm:cxn modelId="{B8922013-4F3C-487B-AD54-F2F5B4321C40}" type="presOf" srcId="{81C2D04E-B746-4891-A2A6-6653FBE3990E}" destId="{DF3140B7-C6C2-4340-8489-F04074774500}" srcOrd="1" destOrd="0" presId="urn:microsoft.com/office/officeart/2005/8/layout/list1"/>
    <dgm:cxn modelId="{22598DA0-EA53-43CE-9F13-C76270F822D6}" type="presOf" srcId="{873A8E5A-0BFA-4C85-B97C-B6FFCFB3F431}" destId="{73971C71-EB70-4C8E-956F-698E962A423C}" srcOrd="1" destOrd="0" presId="urn:microsoft.com/office/officeart/2005/8/layout/list1"/>
    <dgm:cxn modelId="{0797C03C-820E-433D-98E9-958AFF42608C}" srcId="{E0DA78A6-70F9-4325-B4DD-FE27382188B2}" destId="{873A8E5A-0BFA-4C85-B97C-B6FFCFB3F431}" srcOrd="3" destOrd="0" parTransId="{4299A12C-C766-4341-A1C5-9A29194A1A40}" sibTransId="{E14DF518-AA21-4BBA-AC9A-33AB97420C84}"/>
    <dgm:cxn modelId="{65E7DCC3-5A58-431E-BF30-9E4192AD116C}" srcId="{E0DA78A6-70F9-4325-B4DD-FE27382188B2}" destId="{2A9DAF43-70DF-46DC-A053-22778B0A5131}" srcOrd="1" destOrd="0" parTransId="{2DA8D5BE-65F0-4E81-B8C0-34D1CFE0C3F5}" sibTransId="{809A9BCD-EDAA-4615-9137-F401BB2DD23F}"/>
    <dgm:cxn modelId="{F6BDAD28-3AAF-477E-9FE3-BB0A5633E524}" type="presOf" srcId="{43AD1ABE-54BD-4BFB-9791-B76DD776EEC5}" destId="{EF28F802-4FB4-4471-B5EC-55D6F130F5A7}" srcOrd="0" destOrd="0" presId="urn:microsoft.com/office/officeart/2005/8/layout/list1"/>
    <dgm:cxn modelId="{1E73BAEA-7555-4703-8E90-59AE82CBCC45}" srcId="{E0DA78A6-70F9-4325-B4DD-FE27382188B2}" destId="{8C96A6CB-EA70-4AC4-9DEB-FC60E3D71B14}" srcOrd="4" destOrd="0" parTransId="{FF866050-297A-46D6-8F6C-61BDB953090B}" sibTransId="{677D8860-93BE-4DB0-9726-62DE160E2845}"/>
    <dgm:cxn modelId="{1678B83C-3F16-4FCD-8465-AAEEC8DA5FF1}" type="presOf" srcId="{43AD1ABE-54BD-4BFB-9791-B76DD776EEC5}" destId="{E6130EB8-7069-4A07-AD1F-C34EECCC8C8D}" srcOrd="1" destOrd="0" presId="urn:microsoft.com/office/officeart/2005/8/layout/list1"/>
    <dgm:cxn modelId="{80C2403A-D390-4D93-87D6-8E40D520F12E}" type="presOf" srcId="{2A9DAF43-70DF-46DC-A053-22778B0A5131}" destId="{2F85A3E0-4F54-4863-9B1B-EE80A9693B4E}" srcOrd="0" destOrd="0" presId="urn:microsoft.com/office/officeart/2005/8/layout/list1"/>
    <dgm:cxn modelId="{452C0F4B-2887-48F9-9B75-7CECAC35F732}" srcId="{E0DA78A6-70F9-4325-B4DD-FE27382188B2}" destId="{43AD1ABE-54BD-4BFB-9791-B76DD776EEC5}" srcOrd="0" destOrd="0" parTransId="{782CEA31-CDD9-44E9-A0DD-386114DA6E2B}" sibTransId="{161D6EDC-E552-43F1-83B6-B22EDC44AFDA}"/>
    <dgm:cxn modelId="{F8E0055C-3517-498E-AD40-79F047CCA8E2}" type="presOf" srcId="{0C4F5F74-8A53-4D07-81E0-3648F642CECF}" destId="{DCEE66A4-FE01-4727-B96C-F98A7D55C616}" srcOrd="0" destOrd="0" presId="urn:microsoft.com/office/officeart/2005/8/layout/list1"/>
    <dgm:cxn modelId="{30ECC588-52FF-4CF7-8BCE-C21952DF2D50}" type="presOf" srcId="{E0DA78A6-70F9-4325-B4DD-FE27382188B2}" destId="{E00769E3-C50A-4FCD-A7BA-3FD1D3FEC987}" srcOrd="0" destOrd="0" presId="urn:microsoft.com/office/officeart/2005/8/layout/list1"/>
    <dgm:cxn modelId="{F287EC4F-E7B8-4289-8FC7-D891B1BD99CE}" type="presOf" srcId="{0C4F5F74-8A53-4D07-81E0-3648F642CECF}" destId="{73237B4C-7667-4AE7-964F-7A4882E3CC6A}" srcOrd="1" destOrd="0" presId="urn:microsoft.com/office/officeart/2005/8/layout/list1"/>
    <dgm:cxn modelId="{57E71FD4-FD21-4FFB-BCF4-204F08FD5304}" type="presOf" srcId="{873A8E5A-0BFA-4C85-B97C-B6FFCFB3F431}" destId="{763DBF52-F7EB-4440-BCE7-5944A713C43A}" srcOrd="0" destOrd="0" presId="urn:microsoft.com/office/officeart/2005/8/layout/list1"/>
    <dgm:cxn modelId="{704F9418-83C3-42D9-8171-C7AC8F127C37}" type="presOf" srcId="{81C2D04E-B746-4891-A2A6-6653FBE3990E}" destId="{BAE664C2-D19C-45BC-8DD6-A0A1B620EB5F}" srcOrd="0" destOrd="0" presId="urn:microsoft.com/office/officeart/2005/8/layout/list1"/>
    <dgm:cxn modelId="{DE14FC4A-F913-43FD-8D63-D3EC1DEFE5FF}" srcId="{E0DA78A6-70F9-4325-B4DD-FE27382188B2}" destId="{0C4F5F74-8A53-4D07-81E0-3648F642CECF}" srcOrd="2" destOrd="0" parTransId="{D49587C8-9E06-44C0-98E8-779717472E63}" sibTransId="{84F6BC53-9798-4040-A224-D82706066A10}"/>
    <dgm:cxn modelId="{0363B881-55AD-4C7C-A24E-A756D065097B}" type="presOf" srcId="{2A9DAF43-70DF-46DC-A053-22778B0A5131}" destId="{E5F490D9-B2D3-46A1-B35F-8BA748114A99}" srcOrd="1" destOrd="0" presId="urn:microsoft.com/office/officeart/2005/8/layout/list1"/>
    <dgm:cxn modelId="{8D77E1A3-04BD-4AEC-8F10-D87864F16011}" type="presParOf" srcId="{E00769E3-C50A-4FCD-A7BA-3FD1D3FEC987}" destId="{8AEF3D78-66C9-4022-91CC-45620B623483}" srcOrd="0" destOrd="0" presId="urn:microsoft.com/office/officeart/2005/8/layout/list1"/>
    <dgm:cxn modelId="{63F1154C-3CC3-4B9B-8886-174D8CBB2D16}" type="presParOf" srcId="{8AEF3D78-66C9-4022-91CC-45620B623483}" destId="{EF28F802-4FB4-4471-B5EC-55D6F130F5A7}" srcOrd="0" destOrd="0" presId="urn:microsoft.com/office/officeart/2005/8/layout/list1"/>
    <dgm:cxn modelId="{FF6F7958-E137-4BC8-8030-2DD0EB5B5440}" type="presParOf" srcId="{8AEF3D78-66C9-4022-91CC-45620B623483}" destId="{E6130EB8-7069-4A07-AD1F-C34EECCC8C8D}" srcOrd="1" destOrd="0" presId="urn:microsoft.com/office/officeart/2005/8/layout/list1"/>
    <dgm:cxn modelId="{827C8B1B-B597-427B-8FF2-27FDDDB56EEE}" type="presParOf" srcId="{E00769E3-C50A-4FCD-A7BA-3FD1D3FEC987}" destId="{95C1A8B1-67C2-4619-8639-E207CF301B49}" srcOrd="1" destOrd="0" presId="urn:microsoft.com/office/officeart/2005/8/layout/list1"/>
    <dgm:cxn modelId="{F169B6A9-DAEF-4D27-84B0-8D9FD9E49C7A}" type="presParOf" srcId="{E00769E3-C50A-4FCD-A7BA-3FD1D3FEC987}" destId="{23A0E8F5-68D2-4140-B222-B6933E18759C}" srcOrd="2" destOrd="0" presId="urn:microsoft.com/office/officeart/2005/8/layout/list1"/>
    <dgm:cxn modelId="{237A2C5D-B410-42DD-BBAB-CEAACEDE7215}" type="presParOf" srcId="{E00769E3-C50A-4FCD-A7BA-3FD1D3FEC987}" destId="{CD4D749B-6180-4436-AC47-4BF62AAD6120}" srcOrd="3" destOrd="0" presId="urn:microsoft.com/office/officeart/2005/8/layout/list1"/>
    <dgm:cxn modelId="{D32854A8-AD55-4ABD-B7F1-1D630CD05D44}" type="presParOf" srcId="{E00769E3-C50A-4FCD-A7BA-3FD1D3FEC987}" destId="{C33ADC38-E6FA-48CA-B865-C56BD26606D9}" srcOrd="4" destOrd="0" presId="urn:microsoft.com/office/officeart/2005/8/layout/list1"/>
    <dgm:cxn modelId="{6957069E-0CA1-4D1B-A6F4-D2161315866D}" type="presParOf" srcId="{C33ADC38-E6FA-48CA-B865-C56BD26606D9}" destId="{2F85A3E0-4F54-4863-9B1B-EE80A9693B4E}" srcOrd="0" destOrd="0" presId="urn:microsoft.com/office/officeart/2005/8/layout/list1"/>
    <dgm:cxn modelId="{C0083166-832A-4FB0-9938-BEC0136A5308}" type="presParOf" srcId="{C33ADC38-E6FA-48CA-B865-C56BD26606D9}" destId="{E5F490D9-B2D3-46A1-B35F-8BA748114A99}" srcOrd="1" destOrd="0" presId="urn:microsoft.com/office/officeart/2005/8/layout/list1"/>
    <dgm:cxn modelId="{6F8C3859-DFC3-4E08-97B2-1074FBCDC469}" type="presParOf" srcId="{E00769E3-C50A-4FCD-A7BA-3FD1D3FEC987}" destId="{8C2E1B21-F2FB-407B-99E5-162D37473873}" srcOrd="5" destOrd="0" presId="urn:microsoft.com/office/officeart/2005/8/layout/list1"/>
    <dgm:cxn modelId="{9DBDCB56-8604-4A52-9F8F-2D68A676211E}" type="presParOf" srcId="{E00769E3-C50A-4FCD-A7BA-3FD1D3FEC987}" destId="{046FB8CF-0ED6-4BFE-8C83-74CA417A9DBD}" srcOrd="6" destOrd="0" presId="urn:microsoft.com/office/officeart/2005/8/layout/list1"/>
    <dgm:cxn modelId="{46D3DA6F-DED9-4F62-9CB4-5AC6EEC2606D}" type="presParOf" srcId="{E00769E3-C50A-4FCD-A7BA-3FD1D3FEC987}" destId="{12F5F438-CF20-4230-AF5F-4E6459D8EB3C}" srcOrd="7" destOrd="0" presId="urn:microsoft.com/office/officeart/2005/8/layout/list1"/>
    <dgm:cxn modelId="{4AEE7764-EAFD-48F2-8E14-B09C061B09F0}" type="presParOf" srcId="{E00769E3-C50A-4FCD-A7BA-3FD1D3FEC987}" destId="{F4AF9EC8-8869-4B25-B65E-ACBAE7790270}" srcOrd="8" destOrd="0" presId="urn:microsoft.com/office/officeart/2005/8/layout/list1"/>
    <dgm:cxn modelId="{10A3E5CE-0633-40B3-89D0-81C285AD9308}" type="presParOf" srcId="{F4AF9EC8-8869-4B25-B65E-ACBAE7790270}" destId="{DCEE66A4-FE01-4727-B96C-F98A7D55C616}" srcOrd="0" destOrd="0" presId="urn:microsoft.com/office/officeart/2005/8/layout/list1"/>
    <dgm:cxn modelId="{28F04165-C0ED-4270-88AF-135372EAE5D0}" type="presParOf" srcId="{F4AF9EC8-8869-4B25-B65E-ACBAE7790270}" destId="{73237B4C-7667-4AE7-964F-7A4882E3CC6A}" srcOrd="1" destOrd="0" presId="urn:microsoft.com/office/officeart/2005/8/layout/list1"/>
    <dgm:cxn modelId="{787F6070-EFD3-452D-B817-97DE527FB146}" type="presParOf" srcId="{E00769E3-C50A-4FCD-A7BA-3FD1D3FEC987}" destId="{8638F161-E7F7-41FC-9414-A6FC56425DE7}" srcOrd="9" destOrd="0" presId="urn:microsoft.com/office/officeart/2005/8/layout/list1"/>
    <dgm:cxn modelId="{04B59C8D-1874-4774-9230-B0BF3D740E2B}" type="presParOf" srcId="{E00769E3-C50A-4FCD-A7BA-3FD1D3FEC987}" destId="{C3A5B58C-C227-40D4-AD0B-72DC484DB2A6}" srcOrd="10" destOrd="0" presId="urn:microsoft.com/office/officeart/2005/8/layout/list1"/>
    <dgm:cxn modelId="{9A5ACB28-C224-46A5-9178-AE396DC72594}" type="presParOf" srcId="{E00769E3-C50A-4FCD-A7BA-3FD1D3FEC987}" destId="{FB8D689A-DC7A-4BE1-B657-B79240E200F1}" srcOrd="11" destOrd="0" presId="urn:microsoft.com/office/officeart/2005/8/layout/list1"/>
    <dgm:cxn modelId="{F754F5C2-C0C8-43A6-95B9-1218E645416F}" type="presParOf" srcId="{E00769E3-C50A-4FCD-A7BA-3FD1D3FEC987}" destId="{9D4F3A39-4671-40B4-9365-48B356DFC277}" srcOrd="12" destOrd="0" presId="urn:microsoft.com/office/officeart/2005/8/layout/list1"/>
    <dgm:cxn modelId="{EEAFE84F-CEFC-4D03-B437-4553C05E088B}" type="presParOf" srcId="{9D4F3A39-4671-40B4-9365-48B356DFC277}" destId="{763DBF52-F7EB-4440-BCE7-5944A713C43A}" srcOrd="0" destOrd="0" presId="urn:microsoft.com/office/officeart/2005/8/layout/list1"/>
    <dgm:cxn modelId="{2431A6FC-C857-4170-9A6C-DB322C0FBEFD}" type="presParOf" srcId="{9D4F3A39-4671-40B4-9365-48B356DFC277}" destId="{73971C71-EB70-4C8E-956F-698E962A423C}" srcOrd="1" destOrd="0" presId="urn:microsoft.com/office/officeart/2005/8/layout/list1"/>
    <dgm:cxn modelId="{611929C5-D4BA-4EA0-99FE-A9C7A66BD70E}" type="presParOf" srcId="{E00769E3-C50A-4FCD-A7BA-3FD1D3FEC987}" destId="{3049F4AB-2D5A-4C5A-8F53-1F341B155A3F}" srcOrd="13" destOrd="0" presId="urn:microsoft.com/office/officeart/2005/8/layout/list1"/>
    <dgm:cxn modelId="{3976892E-FD35-4328-8283-AF4E3503DE40}" type="presParOf" srcId="{E00769E3-C50A-4FCD-A7BA-3FD1D3FEC987}" destId="{259D27B6-A026-431C-A260-66CCF65C369D}" srcOrd="14" destOrd="0" presId="urn:microsoft.com/office/officeart/2005/8/layout/list1"/>
    <dgm:cxn modelId="{7E179477-ECB8-463B-B8E6-DB6D513852AA}" type="presParOf" srcId="{E00769E3-C50A-4FCD-A7BA-3FD1D3FEC987}" destId="{A06B19DD-0CD8-4530-A21F-65E15166BB3E}" srcOrd="15" destOrd="0" presId="urn:microsoft.com/office/officeart/2005/8/layout/list1"/>
    <dgm:cxn modelId="{44D9748A-75F0-412C-A997-6A65256722A0}" type="presParOf" srcId="{E00769E3-C50A-4FCD-A7BA-3FD1D3FEC987}" destId="{5811CFF7-FEC8-4BF9-9698-5A3A96D9B96F}" srcOrd="16" destOrd="0" presId="urn:microsoft.com/office/officeart/2005/8/layout/list1"/>
    <dgm:cxn modelId="{66CF2109-DA4F-45A4-BD1E-50F65009D54E}" type="presParOf" srcId="{5811CFF7-FEC8-4BF9-9698-5A3A96D9B96F}" destId="{4ABEA807-1747-4EE7-9118-5D2DDD68ABA6}" srcOrd="0" destOrd="0" presId="urn:microsoft.com/office/officeart/2005/8/layout/list1"/>
    <dgm:cxn modelId="{8F0EC522-7345-4298-9B8C-4D0D53F0E598}" type="presParOf" srcId="{5811CFF7-FEC8-4BF9-9698-5A3A96D9B96F}" destId="{A64E7D0C-BEEB-4660-9721-1B3822BD8923}" srcOrd="1" destOrd="0" presId="urn:microsoft.com/office/officeart/2005/8/layout/list1"/>
    <dgm:cxn modelId="{8222E626-4534-4045-AA88-8F730B564ACA}" type="presParOf" srcId="{E00769E3-C50A-4FCD-A7BA-3FD1D3FEC987}" destId="{0B439FBD-4914-4900-9959-A58627CBD9DE}" srcOrd="17" destOrd="0" presId="urn:microsoft.com/office/officeart/2005/8/layout/list1"/>
    <dgm:cxn modelId="{1AE60A51-1D82-4CD3-A991-BE97D60796FA}" type="presParOf" srcId="{E00769E3-C50A-4FCD-A7BA-3FD1D3FEC987}" destId="{636769C2-BB7F-4062-9F31-1EE00DE8ABED}" srcOrd="18" destOrd="0" presId="urn:microsoft.com/office/officeart/2005/8/layout/list1"/>
    <dgm:cxn modelId="{F02D0363-37B8-415B-9F92-D5607C54F197}" type="presParOf" srcId="{E00769E3-C50A-4FCD-A7BA-3FD1D3FEC987}" destId="{AE537ED1-1E24-4AB8-9769-5DAF9F7555F3}" srcOrd="19" destOrd="0" presId="urn:microsoft.com/office/officeart/2005/8/layout/list1"/>
    <dgm:cxn modelId="{C7C475C0-E839-4083-A44E-3EC0BEB5AE79}" type="presParOf" srcId="{E00769E3-C50A-4FCD-A7BA-3FD1D3FEC987}" destId="{5C388F3C-18D4-481B-9A45-EC402F873EC4}" srcOrd="20" destOrd="0" presId="urn:microsoft.com/office/officeart/2005/8/layout/list1"/>
    <dgm:cxn modelId="{A4B4B7EF-8045-4E07-BF5F-B36E0A713085}" type="presParOf" srcId="{5C388F3C-18D4-481B-9A45-EC402F873EC4}" destId="{BAE664C2-D19C-45BC-8DD6-A0A1B620EB5F}" srcOrd="0" destOrd="0" presId="urn:microsoft.com/office/officeart/2005/8/layout/list1"/>
    <dgm:cxn modelId="{10DAA7E7-862C-4D67-A02C-39F03B9E05E5}" type="presParOf" srcId="{5C388F3C-18D4-481B-9A45-EC402F873EC4}" destId="{DF3140B7-C6C2-4340-8489-F04074774500}" srcOrd="1" destOrd="0" presId="urn:microsoft.com/office/officeart/2005/8/layout/list1"/>
    <dgm:cxn modelId="{02BA26A7-925A-4846-AA32-67212A7E4E5F}" type="presParOf" srcId="{E00769E3-C50A-4FCD-A7BA-3FD1D3FEC987}" destId="{1520B4AA-E3D9-4857-8654-524C2EA2AF05}" srcOrd="21" destOrd="0" presId="urn:microsoft.com/office/officeart/2005/8/layout/list1"/>
    <dgm:cxn modelId="{1E7411AC-7448-44DD-ADCE-8F2B8C12FA6E}" type="presParOf" srcId="{E00769E3-C50A-4FCD-A7BA-3FD1D3FEC987}" destId="{8EC781CA-7C71-4F8A-83D9-B1198A7436B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90B209-7126-43BF-B75A-1956BEC0478C}" type="doc">
      <dgm:prSet loTypeId="urn:microsoft.com/office/officeart/2005/8/layout/list1" loCatId="list" qsTypeId="urn:microsoft.com/office/officeart/2005/8/quickstyle/3d2" qsCatId="3D" csTypeId="urn:microsoft.com/office/officeart/2005/8/colors/accent3_2" csCatId="accent3" phldr="1"/>
      <dgm:spPr/>
      <dgm:t>
        <a:bodyPr/>
        <a:lstStyle/>
        <a:p>
          <a:endParaRPr lang="en-US"/>
        </a:p>
      </dgm:t>
    </dgm:pt>
    <dgm:pt modelId="{1FCA80AF-674C-41D7-9D70-2EC53B40AFEA}">
      <dgm:prSet phldrT="[Text]"/>
      <dgm:spPr/>
      <dgm:t>
        <a:bodyPr/>
        <a:lstStyle/>
        <a:p>
          <a:r>
            <a:rPr lang="en-US" baseline="0" smtClean="0">
              <a:solidFill>
                <a:schemeClr val="tx1"/>
              </a:solidFill>
            </a:rPr>
            <a:t>Office</a:t>
          </a:r>
          <a:r>
            <a:rPr lang="en-US" smtClean="0"/>
            <a:t> </a:t>
          </a:r>
          <a:r>
            <a:rPr lang="en-US" baseline="0" smtClean="0">
              <a:solidFill>
                <a:schemeClr val="tx1"/>
              </a:solidFill>
            </a:rPr>
            <a:t>buildings</a:t>
          </a:r>
          <a:r>
            <a:rPr lang="en-US" smtClean="0"/>
            <a:t> </a:t>
          </a:r>
          <a:r>
            <a:rPr lang="en-US" smtClean="0">
              <a:solidFill>
                <a:schemeClr val="tx1"/>
              </a:solidFill>
            </a:rPr>
            <a:t>(</a:t>
          </a:r>
          <a:r>
            <a:rPr lang="en-US" baseline="0" smtClean="0">
              <a:solidFill>
                <a:schemeClr val="tx1"/>
              </a:solidFill>
            </a:rPr>
            <a:t>IT</a:t>
          </a:r>
          <a:r>
            <a:rPr lang="en-US" smtClean="0"/>
            <a:t> </a:t>
          </a:r>
          <a:r>
            <a:rPr lang="en-US" smtClean="0">
              <a:solidFill>
                <a:schemeClr val="tx1"/>
              </a:solidFill>
            </a:rPr>
            <a:t>parks)</a:t>
          </a:r>
          <a:endParaRPr lang="en-US" dirty="0">
            <a:solidFill>
              <a:schemeClr val="tx1"/>
            </a:solidFill>
          </a:endParaRPr>
        </a:p>
      </dgm:t>
    </dgm:pt>
    <dgm:pt modelId="{3F0AC24A-ADF9-4D8C-B213-05929303D109}" type="parTrans" cxnId="{E94D055F-80C2-413C-B38F-BFA4B773EB16}">
      <dgm:prSet/>
      <dgm:spPr/>
      <dgm:t>
        <a:bodyPr/>
        <a:lstStyle/>
        <a:p>
          <a:endParaRPr lang="en-US"/>
        </a:p>
      </dgm:t>
    </dgm:pt>
    <dgm:pt modelId="{FD120F73-1A7D-49D2-A716-0B556CBB727D}" type="sibTrans" cxnId="{E94D055F-80C2-413C-B38F-BFA4B773EB16}">
      <dgm:prSet/>
      <dgm:spPr/>
      <dgm:t>
        <a:bodyPr/>
        <a:lstStyle/>
        <a:p>
          <a:endParaRPr lang="en-US"/>
        </a:p>
      </dgm:t>
    </dgm:pt>
    <dgm:pt modelId="{C0C5F096-C4CF-4AD7-862C-EC6DA8C9F4C3}">
      <dgm:prSet phldrT="[Text]"/>
      <dgm:spPr/>
      <dgm:t>
        <a:bodyPr/>
        <a:lstStyle/>
        <a:p>
          <a:r>
            <a:rPr lang="en-US" smtClean="0">
              <a:solidFill>
                <a:schemeClr val="tx1"/>
              </a:solidFill>
            </a:rPr>
            <a:t>Government buildings</a:t>
          </a:r>
          <a:endParaRPr lang="en-US" dirty="0">
            <a:solidFill>
              <a:schemeClr val="tx1"/>
            </a:solidFill>
          </a:endParaRPr>
        </a:p>
      </dgm:t>
    </dgm:pt>
    <dgm:pt modelId="{585C35F9-6A71-4774-9BEB-7C406BD24AF8}" type="parTrans" cxnId="{B6C6DCDB-F274-48DC-9BEE-985D9976AE71}">
      <dgm:prSet/>
      <dgm:spPr/>
      <dgm:t>
        <a:bodyPr/>
        <a:lstStyle/>
        <a:p>
          <a:endParaRPr lang="en-US"/>
        </a:p>
      </dgm:t>
    </dgm:pt>
    <dgm:pt modelId="{A5248CE3-50E0-438A-82F6-F3D44EE5A716}" type="sibTrans" cxnId="{B6C6DCDB-F274-48DC-9BEE-985D9976AE71}">
      <dgm:prSet/>
      <dgm:spPr/>
      <dgm:t>
        <a:bodyPr/>
        <a:lstStyle/>
        <a:p>
          <a:endParaRPr lang="en-US"/>
        </a:p>
      </dgm:t>
    </dgm:pt>
    <dgm:pt modelId="{CE1B9000-4B98-4D37-85EA-48064D367785}">
      <dgm:prSet phldrT="[Text]"/>
      <dgm:spPr/>
      <dgm:t>
        <a:bodyPr/>
        <a:lstStyle/>
        <a:p>
          <a:r>
            <a:rPr lang="en-US" smtClean="0">
              <a:solidFill>
                <a:schemeClr val="tx1"/>
              </a:solidFill>
            </a:rPr>
            <a:t>Hospitals</a:t>
          </a:r>
          <a:endParaRPr lang="en-US" dirty="0">
            <a:solidFill>
              <a:schemeClr val="tx1"/>
            </a:solidFill>
          </a:endParaRPr>
        </a:p>
      </dgm:t>
    </dgm:pt>
    <dgm:pt modelId="{1A920FEA-2FFE-4A5A-8B47-460BA7D37656}" type="parTrans" cxnId="{90499E1F-2B84-46F5-A567-D326BA1F6073}">
      <dgm:prSet/>
      <dgm:spPr/>
      <dgm:t>
        <a:bodyPr/>
        <a:lstStyle/>
        <a:p>
          <a:endParaRPr lang="en-US"/>
        </a:p>
      </dgm:t>
    </dgm:pt>
    <dgm:pt modelId="{AADDDB36-793C-476A-9B83-6A0A316FEEC9}" type="sibTrans" cxnId="{90499E1F-2B84-46F5-A567-D326BA1F6073}">
      <dgm:prSet/>
      <dgm:spPr/>
      <dgm:t>
        <a:bodyPr/>
        <a:lstStyle/>
        <a:p>
          <a:endParaRPr lang="en-US"/>
        </a:p>
      </dgm:t>
    </dgm:pt>
    <dgm:pt modelId="{D3BBA084-F9C5-4B68-A82F-922A7BCE8BC1}">
      <dgm:prSet phldrT="[Text]"/>
      <dgm:spPr/>
      <dgm:t>
        <a:bodyPr/>
        <a:lstStyle/>
        <a:p>
          <a:r>
            <a:rPr lang="en-US" smtClean="0">
              <a:solidFill>
                <a:schemeClr val="tx1"/>
              </a:solidFill>
            </a:rPr>
            <a:t>Retail malls</a:t>
          </a:r>
          <a:endParaRPr lang="en-US" dirty="0">
            <a:solidFill>
              <a:schemeClr val="tx1"/>
            </a:solidFill>
          </a:endParaRPr>
        </a:p>
      </dgm:t>
    </dgm:pt>
    <dgm:pt modelId="{415BEA40-28C2-4E35-8E11-3DE354E63155}" type="parTrans" cxnId="{41BEFFCE-FEB0-4D43-B703-292F289BE6AB}">
      <dgm:prSet/>
      <dgm:spPr/>
      <dgm:t>
        <a:bodyPr/>
        <a:lstStyle/>
        <a:p>
          <a:endParaRPr lang="en-US"/>
        </a:p>
      </dgm:t>
    </dgm:pt>
    <dgm:pt modelId="{623C93D8-C9A3-4B71-9FC6-98EC43F5814E}" type="sibTrans" cxnId="{41BEFFCE-FEB0-4D43-B703-292F289BE6AB}">
      <dgm:prSet/>
      <dgm:spPr/>
      <dgm:t>
        <a:bodyPr/>
        <a:lstStyle/>
        <a:p>
          <a:endParaRPr lang="en-US"/>
        </a:p>
      </dgm:t>
    </dgm:pt>
    <dgm:pt modelId="{E191C1A8-61A7-4149-8609-FFFB9B8F59E3}">
      <dgm:prSet phldrT="[Text]"/>
      <dgm:spPr/>
      <dgm:t>
        <a:bodyPr/>
        <a:lstStyle/>
        <a:p>
          <a:r>
            <a:rPr lang="en-US" smtClean="0">
              <a:solidFill>
                <a:schemeClr val="tx1"/>
              </a:solidFill>
            </a:rPr>
            <a:t>Hotels</a:t>
          </a:r>
          <a:endParaRPr lang="en-US" dirty="0">
            <a:solidFill>
              <a:schemeClr val="tx1"/>
            </a:solidFill>
          </a:endParaRPr>
        </a:p>
      </dgm:t>
    </dgm:pt>
    <dgm:pt modelId="{E0B7D8C4-DC7D-4E14-8885-2692CBA06364}" type="parTrans" cxnId="{02203F57-EE8A-4A34-A711-8AD9367C2952}">
      <dgm:prSet/>
      <dgm:spPr/>
      <dgm:t>
        <a:bodyPr/>
        <a:lstStyle/>
        <a:p>
          <a:endParaRPr lang="en-US"/>
        </a:p>
      </dgm:t>
    </dgm:pt>
    <dgm:pt modelId="{B3459416-D58E-448C-8E44-DD4432506BA7}" type="sibTrans" cxnId="{02203F57-EE8A-4A34-A711-8AD9367C2952}">
      <dgm:prSet/>
      <dgm:spPr/>
      <dgm:t>
        <a:bodyPr/>
        <a:lstStyle/>
        <a:p>
          <a:endParaRPr lang="en-US"/>
        </a:p>
      </dgm:t>
    </dgm:pt>
    <dgm:pt modelId="{20682915-6AD7-4529-BB32-23E5252F47BC}" type="pres">
      <dgm:prSet presAssocID="{9690B209-7126-43BF-B75A-1956BEC0478C}" presName="linear" presStyleCnt="0">
        <dgm:presLayoutVars>
          <dgm:dir/>
          <dgm:animLvl val="lvl"/>
          <dgm:resizeHandles val="exact"/>
        </dgm:presLayoutVars>
      </dgm:prSet>
      <dgm:spPr/>
      <dgm:t>
        <a:bodyPr/>
        <a:lstStyle/>
        <a:p>
          <a:endParaRPr lang="en-US"/>
        </a:p>
      </dgm:t>
    </dgm:pt>
    <dgm:pt modelId="{35BF4E47-617F-46D6-9FFC-9F785647C6BE}" type="pres">
      <dgm:prSet presAssocID="{1FCA80AF-674C-41D7-9D70-2EC53B40AFEA}" presName="parentLin" presStyleCnt="0"/>
      <dgm:spPr/>
    </dgm:pt>
    <dgm:pt modelId="{29703CF8-A043-4981-8B92-EF32A8C1F9FA}" type="pres">
      <dgm:prSet presAssocID="{1FCA80AF-674C-41D7-9D70-2EC53B40AFEA}" presName="parentLeftMargin" presStyleLbl="node1" presStyleIdx="0" presStyleCnt="5"/>
      <dgm:spPr/>
      <dgm:t>
        <a:bodyPr/>
        <a:lstStyle/>
        <a:p>
          <a:endParaRPr lang="en-US"/>
        </a:p>
      </dgm:t>
    </dgm:pt>
    <dgm:pt modelId="{E1B01B6D-3DE0-49DA-B688-E13CDC2FA25F}" type="pres">
      <dgm:prSet presAssocID="{1FCA80AF-674C-41D7-9D70-2EC53B40AFEA}" presName="parentText" presStyleLbl="node1" presStyleIdx="0" presStyleCnt="5" custLinFactNeighborY="2146">
        <dgm:presLayoutVars>
          <dgm:chMax val="0"/>
          <dgm:bulletEnabled val="1"/>
        </dgm:presLayoutVars>
      </dgm:prSet>
      <dgm:spPr/>
      <dgm:t>
        <a:bodyPr/>
        <a:lstStyle/>
        <a:p>
          <a:endParaRPr lang="en-US"/>
        </a:p>
      </dgm:t>
    </dgm:pt>
    <dgm:pt modelId="{93FCC3F1-EA4C-4DEC-9455-937DEE6C3D1E}" type="pres">
      <dgm:prSet presAssocID="{1FCA80AF-674C-41D7-9D70-2EC53B40AFEA}" presName="negativeSpace" presStyleCnt="0"/>
      <dgm:spPr/>
    </dgm:pt>
    <dgm:pt modelId="{CDEBE5C9-85E5-4EF6-8BBA-65E54BD14802}" type="pres">
      <dgm:prSet presAssocID="{1FCA80AF-674C-41D7-9D70-2EC53B40AFEA}" presName="childText" presStyleLbl="conFgAcc1" presStyleIdx="0" presStyleCnt="5">
        <dgm:presLayoutVars>
          <dgm:bulletEnabled val="1"/>
        </dgm:presLayoutVars>
      </dgm:prSet>
      <dgm:spPr/>
    </dgm:pt>
    <dgm:pt modelId="{46B01754-A794-40FD-9195-FABF2DAB7AF2}" type="pres">
      <dgm:prSet presAssocID="{FD120F73-1A7D-49D2-A716-0B556CBB727D}" presName="spaceBetweenRectangles" presStyleCnt="0"/>
      <dgm:spPr/>
    </dgm:pt>
    <dgm:pt modelId="{6CC3E9FD-06BB-475F-A3C3-E0FC5E6953AC}" type="pres">
      <dgm:prSet presAssocID="{C0C5F096-C4CF-4AD7-862C-EC6DA8C9F4C3}" presName="parentLin" presStyleCnt="0"/>
      <dgm:spPr/>
    </dgm:pt>
    <dgm:pt modelId="{F40C10B8-5D5A-47FA-9439-0B69E589F0F8}" type="pres">
      <dgm:prSet presAssocID="{C0C5F096-C4CF-4AD7-862C-EC6DA8C9F4C3}" presName="parentLeftMargin" presStyleLbl="node1" presStyleIdx="0" presStyleCnt="5"/>
      <dgm:spPr/>
      <dgm:t>
        <a:bodyPr/>
        <a:lstStyle/>
        <a:p>
          <a:endParaRPr lang="en-US"/>
        </a:p>
      </dgm:t>
    </dgm:pt>
    <dgm:pt modelId="{781F6DD0-F291-4849-8F20-1B86D7CA1B54}" type="pres">
      <dgm:prSet presAssocID="{C0C5F096-C4CF-4AD7-862C-EC6DA8C9F4C3}" presName="parentText" presStyleLbl="node1" presStyleIdx="1" presStyleCnt="5">
        <dgm:presLayoutVars>
          <dgm:chMax val="0"/>
          <dgm:bulletEnabled val="1"/>
        </dgm:presLayoutVars>
      </dgm:prSet>
      <dgm:spPr/>
      <dgm:t>
        <a:bodyPr/>
        <a:lstStyle/>
        <a:p>
          <a:endParaRPr lang="en-US"/>
        </a:p>
      </dgm:t>
    </dgm:pt>
    <dgm:pt modelId="{1232CB50-EDBD-4744-8BF5-EA72225EC07B}" type="pres">
      <dgm:prSet presAssocID="{C0C5F096-C4CF-4AD7-862C-EC6DA8C9F4C3}" presName="negativeSpace" presStyleCnt="0"/>
      <dgm:spPr/>
    </dgm:pt>
    <dgm:pt modelId="{85D85910-EEBD-4820-87CF-F8B020ED019A}" type="pres">
      <dgm:prSet presAssocID="{C0C5F096-C4CF-4AD7-862C-EC6DA8C9F4C3}" presName="childText" presStyleLbl="conFgAcc1" presStyleIdx="1" presStyleCnt="5">
        <dgm:presLayoutVars>
          <dgm:bulletEnabled val="1"/>
        </dgm:presLayoutVars>
      </dgm:prSet>
      <dgm:spPr/>
    </dgm:pt>
    <dgm:pt modelId="{125C3338-1779-4609-8E02-D83FF19F5909}" type="pres">
      <dgm:prSet presAssocID="{A5248CE3-50E0-438A-82F6-F3D44EE5A716}" presName="spaceBetweenRectangles" presStyleCnt="0"/>
      <dgm:spPr/>
    </dgm:pt>
    <dgm:pt modelId="{E93E623C-3E91-4FD6-AA7E-64ACE2CA2439}" type="pres">
      <dgm:prSet presAssocID="{CE1B9000-4B98-4D37-85EA-48064D367785}" presName="parentLin" presStyleCnt="0"/>
      <dgm:spPr/>
    </dgm:pt>
    <dgm:pt modelId="{EB84EFAD-9C92-4186-99E4-D45528D196FE}" type="pres">
      <dgm:prSet presAssocID="{CE1B9000-4B98-4D37-85EA-48064D367785}" presName="parentLeftMargin" presStyleLbl="node1" presStyleIdx="1" presStyleCnt="5"/>
      <dgm:spPr/>
      <dgm:t>
        <a:bodyPr/>
        <a:lstStyle/>
        <a:p>
          <a:endParaRPr lang="en-US"/>
        </a:p>
      </dgm:t>
    </dgm:pt>
    <dgm:pt modelId="{144AE0DD-7F56-4B6C-BCAD-DBBA4ED6FD79}" type="pres">
      <dgm:prSet presAssocID="{CE1B9000-4B98-4D37-85EA-48064D367785}" presName="parentText" presStyleLbl="node1" presStyleIdx="2" presStyleCnt="5">
        <dgm:presLayoutVars>
          <dgm:chMax val="0"/>
          <dgm:bulletEnabled val="1"/>
        </dgm:presLayoutVars>
      </dgm:prSet>
      <dgm:spPr/>
      <dgm:t>
        <a:bodyPr/>
        <a:lstStyle/>
        <a:p>
          <a:endParaRPr lang="en-US"/>
        </a:p>
      </dgm:t>
    </dgm:pt>
    <dgm:pt modelId="{7DB06804-3384-41B1-A072-225799675F7C}" type="pres">
      <dgm:prSet presAssocID="{CE1B9000-4B98-4D37-85EA-48064D367785}" presName="negativeSpace" presStyleCnt="0"/>
      <dgm:spPr/>
    </dgm:pt>
    <dgm:pt modelId="{6B50353D-D3DE-4595-95FE-C1AB10497058}" type="pres">
      <dgm:prSet presAssocID="{CE1B9000-4B98-4D37-85EA-48064D367785}" presName="childText" presStyleLbl="conFgAcc1" presStyleIdx="2" presStyleCnt="5">
        <dgm:presLayoutVars>
          <dgm:bulletEnabled val="1"/>
        </dgm:presLayoutVars>
      </dgm:prSet>
      <dgm:spPr/>
    </dgm:pt>
    <dgm:pt modelId="{BF6ABAD3-B5CA-4247-9FF7-630675B2E9A8}" type="pres">
      <dgm:prSet presAssocID="{AADDDB36-793C-476A-9B83-6A0A316FEEC9}" presName="spaceBetweenRectangles" presStyleCnt="0"/>
      <dgm:spPr/>
    </dgm:pt>
    <dgm:pt modelId="{608C48B4-6949-464E-8680-C1F7128E67B6}" type="pres">
      <dgm:prSet presAssocID="{D3BBA084-F9C5-4B68-A82F-922A7BCE8BC1}" presName="parentLin" presStyleCnt="0"/>
      <dgm:spPr/>
    </dgm:pt>
    <dgm:pt modelId="{F2F5A0F5-F957-4AC4-AA28-6A69FDE8C88C}" type="pres">
      <dgm:prSet presAssocID="{D3BBA084-F9C5-4B68-A82F-922A7BCE8BC1}" presName="parentLeftMargin" presStyleLbl="node1" presStyleIdx="2" presStyleCnt="5"/>
      <dgm:spPr/>
      <dgm:t>
        <a:bodyPr/>
        <a:lstStyle/>
        <a:p>
          <a:endParaRPr lang="en-US"/>
        </a:p>
      </dgm:t>
    </dgm:pt>
    <dgm:pt modelId="{99ACB2F0-9280-4BDE-B74C-FD85B893C40F}" type="pres">
      <dgm:prSet presAssocID="{D3BBA084-F9C5-4B68-A82F-922A7BCE8BC1}" presName="parentText" presStyleLbl="node1" presStyleIdx="3" presStyleCnt="5">
        <dgm:presLayoutVars>
          <dgm:chMax val="0"/>
          <dgm:bulletEnabled val="1"/>
        </dgm:presLayoutVars>
      </dgm:prSet>
      <dgm:spPr/>
      <dgm:t>
        <a:bodyPr/>
        <a:lstStyle/>
        <a:p>
          <a:endParaRPr lang="en-US"/>
        </a:p>
      </dgm:t>
    </dgm:pt>
    <dgm:pt modelId="{3FE782E5-0E5A-4F5F-9333-8972DD7915FB}" type="pres">
      <dgm:prSet presAssocID="{D3BBA084-F9C5-4B68-A82F-922A7BCE8BC1}" presName="negativeSpace" presStyleCnt="0"/>
      <dgm:spPr/>
    </dgm:pt>
    <dgm:pt modelId="{FF7C8026-D114-4FB0-AD7C-2992DCAB38B1}" type="pres">
      <dgm:prSet presAssocID="{D3BBA084-F9C5-4B68-A82F-922A7BCE8BC1}" presName="childText" presStyleLbl="conFgAcc1" presStyleIdx="3" presStyleCnt="5">
        <dgm:presLayoutVars>
          <dgm:bulletEnabled val="1"/>
        </dgm:presLayoutVars>
      </dgm:prSet>
      <dgm:spPr/>
    </dgm:pt>
    <dgm:pt modelId="{4FA7DD40-228E-4997-AD66-3096D300429E}" type="pres">
      <dgm:prSet presAssocID="{623C93D8-C9A3-4B71-9FC6-98EC43F5814E}" presName="spaceBetweenRectangles" presStyleCnt="0"/>
      <dgm:spPr/>
    </dgm:pt>
    <dgm:pt modelId="{AFF9C07A-4C1F-43A7-A90E-D63B7A2C6887}" type="pres">
      <dgm:prSet presAssocID="{E191C1A8-61A7-4149-8609-FFFB9B8F59E3}" presName="parentLin" presStyleCnt="0"/>
      <dgm:spPr/>
    </dgm:pt>
    <dgm:pt modelId="{1EBB79F4-6F10-488C-B20D-302921FDE129}" type="pres">
      <dgm:prSet presAssocID="{E191C1A8-61A7-4149-8609-FFFB9B8F59E3}" presName="parentLeftMargin" presStyleLbl="node1" presStyleIdx="3" presStyleCnt="5"/>
      <dgm:spPr/>
      <dgm:t>
        <a:bodyPr/>
        <a:lstStyle/>
        <a:p>
          <a:endParaRPr lang="en-US"/>
        </a:p>
      </dgm:t>
    </dgm:pt>
    <dgm:pt modelId="{B8E97A20-7E22-4CE9-8864-0F06D13EE8DB}" type="pres">
      <dgm:prSet presAssocID="{E191C1A8-61A7-4149-8609-FFFB9B8F59E3}" presName="parentText" presStyleLbl="node1" presStyleIdx="4" presStyleCnt="5">
        <dgm:presLayoutVars>
          <dgm:chMax val="0"/>
          <dgm:bulletEnabled val="1"/>
        </dgm:presLayoutVars>
      </dgm:prSet>
      <dgm:spPr/>
      <dgm:t>
        <a:bodyPr/>
        <a:lstStyle/>
        <a:p>
          <a:endParaRPr lang="en-US"/>
        </a:p>
      </dgm:t>
    </dgm:pt>
    <dgm:pt modelId="{D5AA575E-4C4C-454F-B8D1-EAE193645CF2}" type="pres">
      <dgm:prSet presAssocID="{E191C1A8-61A7-4149-8609-FFFB9B8F59E3}" presName="negativeSpace" presStyleCnt="0"/>
      <dgm:spPr/>
    </dgm:pt>
    <dgm:pt modelId="{6A435138-7144-4E5E-A073-DB671A5D0232}" type="pres">
      <dgm:prSet presAssocID="{E191C1A8-61A7-4149-8609-FFFB9B8F59E3}" presName="childText" presStyleLbl="conFgAcc1" presStyleIdx="4" presStyleCnt="5">
        <dgm:presLayoutVars>
          <dgm:bulletEnabled val="1"/>
        </dgm:presLayoutVars>
      </dgm:prSet>
      <dgm:spPr/>
    </dgm:pt>
  </dgm:ptLst>
  <dgm:cxnLst>
    <dgm:cxn modelId="{C22F020C-708D-4774-920B-655959B0DBD5}" type="presOf" srcId="{E191C1A8-61A7-4149-8609-FFFB9B8F59E3}" destId="{B8E97A20-7E22-4CE9-8864-0F06D13EE8DB}" srcOrd="1" destOrd="0" presId="urn:microsoft.com/office/officeart/2005/8/layout/list1"/>
    <dgm:cxn modelId="{10C16848-F85F-4C11-A693-C7131F24747B}" type="presOf" srcId="{C0C5F096-C4CF-4AD7-862C-EC6DA8C9F4C3}" destId="{F40C10B8-5D5A-47FA-9439-0B69E589F0F8}" srcOrd="0" destOrd="0" presId="urn:microsoft.com/office/officeart/2005/8/layout/list1"/>
    <dgm:cxn modelId="{A8CC4501-770B-4239-8EBC-E788E6D7F899}" type="presOf" srcId="{D3BBA084-F9C5-4B68-A82F-922A7BCE8BC1}" destId="{99ACB2F0-9280-4BDE-B74C-FD85B893C40F}" srcOrd="1" destOrd="0" presId="urn:microsoft.com/office/officeart/2005/8/layout/list1"/>
    <dgm:cxn modelId="{02203F57-EE8A-4A34-A711-8AD9367C2952}" srcId="{9690B209-7126-43BF-B75A-1956BEC0478C}" destId="{E191C1A8-61A7-4149-8609-FFFB9B8F59E3}" srcOrd="4" destOrd="0" parTransId="{E0B7D8C4-DC7D-4E14-8885-2692CBA06364}" sibTransId="{B3459416-D58E-448C-8E44-DD4432506BA7}"/>
    <dgm:cxn modelId="{F081282D-3C6B-4BB3-B649-9415960A5EC4}" type="presOf" srcId="{D3BBA084-F9C5-4B68-A82F-922A7BCE8BC1}" destId="{F2F5A0F5-F957-4AC4-AA28-6A69FDE8C88C}" srcOrd="0" destOrd="0" presId="urn:microsoft.com/office/officeart/2005/8/layout/list1"/>
    <dgm:cxn modelId="{F56DA453-03A4-4F40-8010-A485ADD9695F}" type="presOf" srcId="{9690B209-7126-43BF-B75A-1956BEC0478C}" destId="{20682915-6AD7-4529-BB32-23E5252F47BC}" srcOrd="0" destOrd="0" presId="urn:microsoft.com/office/officeart/2005/8/layout/list1"/>
    <dgm:cxn modelId="{F751EC05-5E9C-43D8-8624-8D219854252E}" type="presOf" srcId="{1FCA80AF-674C-41D7-9D70-2EC53B40AFEA}" destId="{E1B01B6D-3DE0-49DA-B688-E13CDC2FA25F}" srcOrd="1" destOrd="0" presId="urn:microsoft.com/office/officeart/2005/8/layout/list1"/>
    <dgm:cxn modelId="{C6206629-7973-49E2-90A5-DBDA98E605A1}" type="presOf" srcId="{CE1B9000-4B98-4D37-85EA-48064D367785}" destId="{144AE0DD-7F56-4B6C-BCAD-DBBA4ED6FD79}" srcOrd="1" destOrd="0" presId="urn:microsoft.com/office/officeart/2005/8/layout/list1"/>
    <dgm:cxn modelId="{B6C6DCDB-F274-48DC-9BEE-985D9976AE71}" srcId="{9690B209-7126-43BF-B75A-1956BEC0478C}" destId="{C0C5F096-C4CF-4AD7-862C-EC6DA8C9F4C3}" srcOrd="1" destOrd="0" parTransId="{585C35F9-6A71-4774-9BEB-7C406BD24AF8}" sibTransId="{A5248CE3-50E0-438A-82F6-F3D44EE5A716}"/>
    <dgm:cxn modelId="{8584D486-AB1A-49E5-A75B-9D61BE93E36D}" type="presOf" srcId="{CE1B9000-4B98-4D37-85EA-48064D367785}" destId="{EB84EFAD-9C92-4186-99E4-D45528D196FE}" srcOrd="0" destOrd="0" presId="urn:microsoft.com/office/officeart/2005/8/layout/list1"/>
    <dgm:cxn modelId="{90499E1F-2B84-46F5-A567-D326BA1F6073}" srcId="{9690B209-7126-43BF-B75A-1956BEC0478C}" destId="{CE1B9000-4B98-4D37-85EA-48064D367785}" srcOrd="2" destOrd="0" parTransId="{1A920FEA-2FFE-4A5A-8B47-460BA7D37656}" sibTransId="{AADDDB36-793C-476A-9B83-6A0A316FEEC9}"/>
    <dgm:cxn modelId="{75727651-4DFD-4516-9DEF-F33AD8816AF7}" type="presOf" srcId="{C0C5F096-C4CF-4AD7-862C-EC6DA8C9F4C3}" destId="{781F6DD0-F291-4849-8F20-1B86D7CA1B54}" srcOrd="1" destOrd="0" presId="urn:microsoft.com/office/officeart/2005/8/layout/list1"/>
    <dgm:cxn modelId="{41BEFFCE-FEB0-4D43-B703-292F289BE6AB}" srcId="{9690B209-7126-43BF-B75A-1956BEC0478C}" destId="{D3BBA084-F9C5-4B68-A82F-922A7BCE8BC1}" srcOrd="3" destOrd="0" parTransId="{415BEA40-28C2-4E35-8E11-3DE354E63155}" sibTransId="{623C93D8-C9A3-4B71-9FC6-98EC43F5814E}"/>
    <dgm:cxn modelId="{9908C18E-D4C6-4452-83EE-93930906DCCC}" type="presOf" srcId="{1FCA80AF-674C-41D7-9D70-2EC53B40AFEA}" destId="{29703CF8-A043-4981-8B92-EF32A8C1F9FA}" srcOrd="0" destOrd="0" presId="urn:microsoft.com/office/officeart/2005/8/layout/list1"/>
    <dgm:cxn modelId="{EE54C6BE-31FB-4685-AA5C-FEC1C9A0F3D2}" type="presOf" srcId="{E191C1A8-61A7-4149-8609-FFFB9B8F59E3}" destId="{1EBB79F4-6F10-488C-B20D-302921FDE129}" srcOrd="0" destOrd="0" presId="urn:microsoft.com/office/officeart/2005/8/layout/list1"/>
    <dgm:cxn modelId="{E94D055F-80C2-413C-B38F-BFA4B773EB16}" srcId="{9690B209-7126-43BF-B75A-1956BEC0478C}" destId="{1FCA80AF-674C-41D7-9D70-2EC53B40AFEA}" srcOrd="0" destOrd="0" parTransId="{3F0AC24A-ADF9-4D8C-B213-05929303D109}" sibTransId="{FD120F73-1A7D-49D2-A716-0B556CBB727D}"/>
    <dgm:cxn modelId="{C9BE7AF2-2B88-432B-8E56-5FFCF719E071}" type="presParOf" srcId="{20682915-6AD7-4529-BB32-23E5252F47BC}" destId="{35BF4E47-617F-46D6-9FFC-9F785647C6BE}" srcOrd="0" destOrd="0" presId="urn:microsoft.com/office/officeart/2005/8/layout/list1"/>
    <dgm:cxn modelId="{E82C038C-5A89-4344-A66E-0C7422CF867F}" type="presParOf" srcId="{35BF4E47-617F-46D6-9FFC-9F785647C6BE}" destId="{29703CF8-A043-4981-8B92-EF32A8C1F9FA}" srcOrd="0" destOrd="0" presId="urn:microsoft.com/office/officeart/2005/8/layout/list1"/>
    <dgm:cxn modelId="{B136946A-B62A-48D7-85A1-3E6AAEFA9EFF}" type="presParOf" srcId="{35BF4E47-617F-46D6-9FFC-9F785647C6BE}" destId="{E1B01B6D-3DE0-49DA-B688-E13CDC2FA25F}" srcOrd="1" destOrd="0" presId="urn:microsoft.com/office/officeart/2005/8/layout/list1"/>
    <dgm:cxn modelId="{6217127C-8520-4A37-9FE9-609D5801F7DE}" type="presParOf" srcId="{20682915-6AD7-4529-BB32-23E5252F47BC}" destId="{93FCC3F1-EA4C-4DEC-9455-937DEE6C3D1E}" srcOrd="1" destOrd="0" presId="urn:microsoft.com/office/officeart/2005/8/layout/list1"/>
    <dgm:cxn modelId="{59379A19-465C-44E7-96D0-5EE7A041064C}" type="presParOf" srcId="{20682915-6AD7-4529-BB32-23E5252F47BC}" destId="{CDEBE5C9-85E5-4EF6-8BBA-65E54BD14802}" srcOrd="2" destOrd="0" presId="urn:microsoft.com/office/officeart/2005/8/layout/list1"/>
    <dgm:cxn modelId="{6A7D9BF7-E534-485C-85CE-38DEB35841CD}" type="presParOf" srcId="{20682915-6AD7-4529-BB32-23E5252F47BC}" destId="{46B01754-A794-40FD-9195-FABF2DAB7AF2}" srcOrd="3" destOrd="0" presId="urn:microsoft.com/office/officeart/2005/8/layout/list1"/>
    <dgm:cxn modelId="{6C1DB4F5-54EC-459A-AC3D-B0E70354063D}" type="presParOf" srcId="{20682915-6AD7-4529-BB32-23E5252F47BC}" destId="{6CC3E9FD-06BB-475F-A3C3-E0FC5E6953AC}" srcOrd="4" destOrd="0" presId="urn:microsoft.com/office/officeart/2005/8/layout/list1"/>
    <dgm:cxn modelId="{C19A28F2-0A89-4F17-8F04-A44F3DE5E97D}" type="presParOf" srcId="{6CC3E9FD-06BB-475F-A3C3-E0FC5E6953AC}" destId="{F40C10B8-5D5A-47FA-9439-0B69E589F0F8}" srcOrd="0" destOrd="0" presId="urn:microsoft.com/office/officeart/2005/8/layout/list1"/>
    <dgm:cxn modelId="{25F1DF74-B252-4722-B1DD-970E7BF1BB94}" type="presParOf" srcId="{6CC3E9FD-06BB-475F-A3C3-E0FC5E6953AC}" destId="{781F6DD0-F291-4849-8F20-1B86D7CA1B54}" srcOrd="1" destOrd="0" presId="urn:microsoft.com/office/officeart/2005/8/layout/list1"/>
    <dgm:cxn modelId="{1AFF0822-F42E-4ADF-BC81-E2D043533533}" type="presParOf" srcId="{20682915-6AD7-4529-BB32-23E5252F47BC}" destId="{1232CB50-EDBD-4744-8BF5-EA72225EC07B}" srcOrd="5" destOrd="0" presId="urn:microsoft.com/office/officeart/2005/8/layout/list1"/>
    <dgm:cxn modelId="{3A11D5E2-FE17-4D5A-8309-EBA5140D2C4C}" type="presParOf" srcId="{20682915-6AD7-4529-BB32-23E5252F47BC}" destId="{85D85910-EEBD-4820-87CF-F8B020ED019A}" srcOrd="6" destOrd="0" presId="urn:microsoft.com/office/officeart/2005/8/layout/list1"/>
    <dgm:cxn modelId="{BD4B8F36-A225-458E-A3AB-CFE0D868EDC3}" type="presParOf" srcId="{20682915-6AD7-4529-BB32-23E5252F47BC}" destId="{125C3338-1779-4609-8E02-D83FF19F5909}" srcOrd="7" destOrd="0" presId="urn:microsoft.com/office/officeart/2005/8/layout/list1"/>
    <dgm:cxn modelId="{0326C11F-61B4-4CF4-84EA-036D5A6F6AAE}" type="presParOf" srcId="{20682915-6AD7-4529-BB32-23E5252F47BC}" destId="{E93E623C-3E91-4FD6-AA7E-64ACE2CA2439}" srcOrd="8" destOrd="0" presId="urn:microsoft.com/office/officeart/2005/8/layout/list1"/>
    <dgm:cxn modelId="{960DBDBA-4538-4FA6-A3A1-6C7BDC36FA5B}" type="presParOf" srcId="{E93E623C-3E91-4FD6-AA7E-64ACE2CA2439}" destId="{EB84EFAD-9C92-4186-99E4-D45528D196FE}" srcOrd="0" destOrd="0" presId="urn:microsoft.com/office/officeart/2005/8/layout/list1"/>
    <dgm:cxn modelId="{F8919003-6B86-435F-975D-FC0CEA87FCC4}" type="presParOf" srcId="{E93E623C-3E91-4FD6-AA7E-64ACE2CA2439}" destId="{144AE0DD-7F56-4B6C-BCAD-DBBA4ED6FD79}" srcOrd="1" destOrd="0" presId="urn:microsoft.com/office/officeart/2005/8/layout/list1"/>
    <dgm:cxn modelId="{F6AA9FD0-F679-4E8D-9F57-B3ADF5AD383B}" type="presParOf" srcId="{20682915-6AD7-4529-BB32-23E5252F47BC}" destId="{7DB06804-3384-41B1-A072-225799675F7C}" srcOrd="9" destOrd="0" presId="urn:microsoft.com/office/officeart/2005/8/layout/list1"/>
    <dgm:cxn modelId="{AC36E749-A204-49B2-A692-D4A39131EA8E}" type="presParOf" srcId="{20682915-6AD7-4529-BB32-23E5252F47BC}" destId="{6B50353D-D3DE-4595-95FE-C1AB10497058}" srcOrd="10" destOrd="0" presId="urn:microsoft.com/office/officeart/2005/8/layout/list1"/>
    <dgm:cxn modelId="{1FB6F5C7-8E1C-403C-A913-045A8124F134}" type="presParOf" srcId="{20682915-6AD7-4529-BB32-23E5252F47BC}" destId="{BF6ABAD3-B5CA-4247-9FF7-630675B2E9A8}" srcOrd="11" destOrd="0" presId="urn:microsoft.com/office/officeart/2005/8/layout/list1"/>
    <dgm:cxn modelId="{73E26CBF-89C7-4A43-B320-82606A365C58}" type="presParOf" srcId="{20682915-6AD7-4529-BB32-23E5252F47BC}" destId="{608C48B4-6949-464E-8680-C1F7128E67B6}" srcOrd="12" destOrd="0" presId="urn:microsoft.com/office/officeart/2005/8/layout/list1"/>
    <dgm:cxn modelId="{6332D629-A958-4271-BF7A-193867AB89FC}" type="presParOf" srcId="{608C48B4-6949-464E-8680-C1F7128E67B6}" destId="{F2F5A0F5-F957-4AC4-AA28-6A69FDE8C88C}" srcOrd="0" destOrd="0" presId="urn:microsoft.com/office/officeart/2005/8/layout/list1"/>
    <dgm:cxn modelId="{C7B87863-3F0B-4797-9786-BDD2797DCB23}" type="presParOf" srcId="{608C48B4-6949-464E-8680-C1F7128E67B6}" destId="{99ACB2F0-9280-4BDE-B74C-FD85B893C40F}" srcOrd="1" destOrd="0" presId="urn:microsoft.com/office/officeart/2005/8/layout/list1"/>
    <dgm:cxn modelId="{AA3F04FE-33B8-4BE1-B71B-6985C5AAC7D6}" type="presParOf" srcId="{20682915-6AD7-4529-BB32-23E5252F47BC}" destId="{3FE782E5-0E5A-4F5F-9333-8972DD7915FB}" srcOrd="13" destOrd="0" presId="urn:microsoft.com/office/officeart/2005/8/layout/list1"/>
    <dgm:cxn modelId="{63AD8DDB-0B6E-4CD1-B8F9-88FD761E21F9}" type="presParOf" srcId="{20682915-6AD7-4529-BB32-23E5252F47BC}" destId="{FF7C8026-D114-4FB0-AD7C-2992DCAB38B1}" srcOrd="14" destOrd="0" presId="urn:microsoft.com/office/officeart/2005/8/layout/list1"/>
    <dgm:cxn modelId="{73E53C37-3FA9-4B49-954A-70EEC7A33814}" type="presParOf" srcId="{20682915-6AD7-4529-BB32-23E5252F47BC}" destId="{4FA7DD40-228E-4997-AD66-3096D300429E}" srcOrd="15" destOrd="0" presId="urn:microsoft.com/office/officeart/2005/8/layout/list1"/>
    <dgm:cxn modelId="{7583ADBF-3094-4C8F-B703-F2AE5221DA8C}" type="presParOf" srcId="{20682915-6AD7-4529-BB32-23E5252F47BC}" destId="{AFF9C07A-4C1F-43A7-A90E-D63B7A2C6887}" srcOrd="16" destOrd="0" presId="urn:microsoft.com/office/officeart/2005/8/layout/list1"/>
    <dgm:cxn modelId="{21A93304-E0C2-4091-9CA7-90402CA99174}" type="presParOf" srcId="{AFF9C07A-4C1F-43A7-A90E-D63B7A2C6887}" destId="{1EBB79F4-6F10-488C-B20D-302921FDE129}" srcOrd="0" destOrd="0" presId="urn:microsoft.com/office/officeart/2005/8/layout/list1"/>
    <dgm:cxn modelId="{EBE0182D-C448-493D-8482-39B6CFF6798B}" type="presParOf" srcId="{AFF9C07A-4C1F-43A7-A90E-D63B7A2C6887}" destId="{B8E97A20-7E22-4CE9-8864-0F06D13EE8DB}" srcOrd="1" destOrd="0" presId="urn:microsoft.com/office/officeart/2005/8/layout/list1"/>
    <dgm:cxn modelId="{4AF745C9-E464-4D09-93B4-90ECB23CB96D}" type="presParOf" srcId="{20682915-6AD7-4529-BB32-23E5252F47BC}" destId="{D5AA575E-4C4C-454F-B8D1-EAE193645CF2}" srcOrd="17" destOrd="0" presId="urn:microsoft.com/office/officeart/2005/8/layout/list1"/>
    <dgm:cxn modelId="{C05F2995-A126-4EC3-854D-83782B572BFA}" type="presParOf" srcId="{20682915-6AD7-4529-BB32-23E5252F47BC}" destId="{6A435138-7144-4E5E-A073-DB671A5D023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45DE92-478D-40DC-8415-36FF08633911}" type="doc">
      <dgm:prSet loTypeId="urn:microsoft.com/office/officeart/2005/8/layout/list1" loCatId="list" qsTypeId="urn:microsoft.com/office/officeart/2005/8/quickstyle/3d3" qsCatId="3D" csTypeId="urn:microsoft.com/office/officeart/2005/8/colors/accent3_2" csCatId="accent3" phldr="1"/>
      <dgm:spPr/>
      <dgm:t>
        <a:bodyPr/>
        <a:lstStyle/>
        <a:p>
          <a:endParaRPr lang="en-US"/>
        </a:p>
      </dgm:t>
    </dgm:pt>
    <dgm:pt modelId="{B42C2B54-DA05-406C-8B92-3307A13C2C51}">
      <dgm:prSet phldrT="[Text]" custT="1"/>
      <dgm:spPr/>
      <dgm:t>
        <a:bodyPr/>
        <a:lstStyle/>
        <a:p>
          <a:r>
            <a:rPr lang="en-US" sz="1800" baseline="0" dirty="0" smtClean="0">
              <a:solidFill>
                <a:schemeClr val="tx1"/>
              </a:solidFill>
            </a:rPr>
            <a:t>Buildings not using electricity or fossil fuels</a:t>
          </a:r>
          <a:endParaRPr lang="en-US" sz="1800" baseline="0" dirty="0">
            <a:solidFill>
              <a:schemeClr val="tx1"/>
            </a:solidFill>
          </a:endParaRPr>
        </a:p>
      </dgm:t>
    </dgm:pt>
    <dgm:pt modelId="{CA3AB604-DDDD-4BBB-85BE-9F7FB93D2A8B}" type="parTrans" cxnId="{C70798FB-1CFF-49D6-9EB8-6BB9E1ABEADB}">
      <dgm:prSet/>
      <dgm:spPr/>
      <dgm:t>
        <a:bodyPr/>
        <a:lstStyle/>
        <a:p>
          <a:endParaRPr lang="en-US"/>
        </a:p>
      </dgm:t>
    </dgm:pt>
    <dgm:pt modelId="{7CFB1F87-6F8E-4613-AFC1-AB52251760E9}" type="sibTrans" cxnId="{C70798FB-1CFF-49D6-9EB8-6BB9E1ABEADB}">
      <dgm:prSet/>
      <dgm:spPr/>
      <dgm:t>
        <a:bodyPr/>
        <a:lstStyle/>
        <a:p>
          <a:endParaRPr lang="en-US"/>
        </a:p>
      </dgm:t>
    </dgm:pt>
    <dgm:pt modelId="{23443434-29D4-4A3E-BA42-A0C51DCC0A12}">
      <dgm:prSet phldrT="[Text]" custT="1"/>
      <dgm:spPr/>
      <dgm:t>
        <a:bodyPr/>
        <a:lstStyle/>
        <a:p>
          <a:r>
            <a:rPr lang="en-US" sz="1800" baseline="0" dirty="0" smtClean="0">
              <a:solidFill>
                <a:schemeClr val="tx1"/>
              </a:solidFill>
            </a:rPr>
            <a:t>Building portions that use energy primarily for manufacturing process</a:t>
          </a:r>
          <a:endParaRPr lang="en-US" sz="1800" baseline="0" dirty="0">
            <a:solidFill>
              <a:schemeClr val="tx1"/>
            </a:solidFill>
          </a:endParaRPr>
        </a:p>
      </dgm:t>
    </dgm:pt>
    <dgm:pt modelId="{FB6D2EFC-A35E-42FB-90F1-0198D9BE4263}" type="parTrans" cxnId="{0909502A-62AA-4849-ADC2-0319B2251B90}">
      <dgm:prSet/>
      <dgm:spPr/>
      <dgm:t>
        <a:bodyPr/>
        <a:lstStyle/>
        <a:p>
          <a:endParaRPr lang="en-US"/>
        </a:p>
      </dgm:t>
    </dgm:pt>
    <dgm:pt modelId="{F18977FB-00F9-441B-BC03-57AD666ACF88}" type="sibTrans" cxnId="{0909502A-62AA-4849-ADC2-0319B2251B90}">
      <dgm:prSet/>
      <dgm:spPr/>
      <dgm:t>
        <a:bodyPr/>
        <a:lstStyle/>
        <a:p>
          <a:endParaRPr lang="en-US"/>
        </a:p>
      </dgm:t>
    </dgm:pt>
    <dgm:pt modelId="{2D32C13A-E0F2-49B2-81BD-0A1740EDB23C}">
      <dgm:prSet phldrT="[Text]" custT="1"/>
      <dgm:spPr/>
      <dgm:t>
        <a:bodyPr/>
        <a:lstStyle/>
        <a:p>
          <a:r>
            <a:rPr lang="en-US" sz="1800" baseline="0" dirty="0" smtClean="0">
              <a:solidFill>
                <a:schemeClr val="tx1"/>
              </a:solidFill>
            </a:rPr>
            <a:t>Multi-family buildings of three or fewer stories above grade, and single-family buildings</a:t>
          </a:r>
          <a:endParaRPr lang="en-US" sz="1800" baseline="0" dirty="0">
            <a:solidFill>
              <a:schemeClr val="tx1"/>
            </a:solidFill>
          </a:endParaRPr>
        </a:p>
      </dgm:t>
    </dgm:pt>
    <dgm:pt modelId="{798E6AD0-FA73-45DA-939F-582D6A70510A}" type="parTrans" cxnId="{D8AB0B0C-D3D7-4ED5-B861-B9D9023A5B86}">
      <dgm:prSet/>
      <dgm:spPr/>
      <dgm:t>
        <a:bodyPr/>
        <a:lstStyle/>
        <a:p>
          <a:endParaRPr lang="en-US"/>
        </a:p>
      </dgm:t>
    </dgm:pt>
    <dgm:pt modelId="{B850F285-1BCA-4299-ACC9-C2AADBE08AE4}" type="sibTrans" cxnId="{D8AB0B0C-D3D7-4ED5-B861-B9D9023A5B86}">
      <dgm:prSet/>
      <dgm:spPr/>
      <dgm:t>
        <a:bodyPr/>
        <a:lstStyle/>
        <a:p>
          <a:endParaRPr lang="en-US"/>
        </a:p>
      </dgm:t>
    </dgm:pt>
    <dgm:pt modelId="{2FFBD08D-05A5-46B5-B455-8784F0C5CFAD}" type="pres">
      <dgm:prSet presAssocID="{5D45DE92-478D-40DC-8415-36FF08633911}" presName="linear" presStyleCnt="0">
        <dgm:presLayoutVars>
          <dgm:dir/>
          <dgm:animLvl val="lvl"/>
          <dgm:resizeHandles val="exact"/>
        </dgm:presLayoutVars>
      </dgm:prSet>
      <dgm:spPr/>
      <dgm:t>
        <a:bodyPr/>
        <a:lstStyle/>
        <a:p>
          <a:endParaRPr lang="en-US"/>
        </a:p>
      </dgm:t>
    </dgm:pt>
    <dgm:pt modelId="{00F2CD59-71D5-445E-9CB4-7B7DD462A1BB}" type="pres">
      <dgm:prSet presAssocID="{B42C2B54-DA05-406C-8B92-3307A13C2C51}" presName="parentLin" presStyleCnt="0"/>
      <dgm:spPr/>
    </dgm:pt>
    <dgm:pt modelId="{78345897-5E8B-41E6-8C4A-B7A823D4DBD4}" type="pres">
      <dgm:prSet presAssocID="{B42C2B54-DA05-406C-8B92-3307A13C2C51}" presName="parentLeftMargin" presStyleLbl="node1" presStyleIdx="0" presStyleCnt="3"/>
      <dgm:spPr/>
      <dgm:t>
        <a:bodyPr/>
        <a:lstStyle/>
        <a:p>
          <a:endParaRPr lang="en-US"/>
        </a:p>
      </dgm:t>
    </dgm:pt>
    <dgm:pt modelId="{EA1C5165-FC8D-4A4E-B0EE-6D5B1C4771A5}" type="pres">
      <dgm:prSet presAssocID="{B42C2B54-DA05-406C-8B92-3307A13C2C51}" presName="parentText" presStyleLbl="node1" presStyleIdx="0" presStyleCnt="3" custScaleX="142857">
        <dgm:presLayoutVars>
          <dgm:chMax val="0"/>
          <dgm:bulletEnabled val="1"/>
        </dgm:presLayoutVars>
      </dgm:prSet>
      <dgm:spPr/>
      <dgm:t>
        <a:bodyPr/>
        <a:lstStyle/>
        <a:p>
          <a:endParaRPr lang="en-US"/>
        </a:p>
      </dgm:t>
    </dgm:pt>
    <dgm:pt modelId="{1AB23B8E-18BE-49CE-A265-C56D05E47035}" type="pres">
      <dgm:prSet presAssocID="{B42C2B54-DA05-406C-8B92-3307A13C2C51}" presName="negativeSpace" presStyleCnt="0"/>
      <dgm:spPr/>
    </dgm:pt>
    <dgm:pt modelId="{C188450B-E1A6-42B9-9743-C02DE9B288D7}" type="pres">
      <dgm:prSet presAssocID="{B42C2B54-DA05-406C-8B92-3307A13C2C51}" presName="childText" presStyleLbl="conFgAcc1" presStyleIdx="0" presStyleCnt="3">
        <dgm:presLayoutVars>
          <dgm:bulletEnabled val="1"/>
        </dgm:presLayoutVars>
      </dgm:prSet>
      <dgm:spPr/>
    </dgm:pt>
    <dgm:pt modelId="{1075B907-7BCE-46D9-B496-4C0DEA6D2E23}" type="pres">
      <dgm:prSet presAssocID="{7CFB1F87-6F8E-4613-AFC1-AB52251760E9}" presName="spaceBetweenRectangles" presStyleCnt="0"/>
      <dgm:spPr/>
    </dgm:pt>
    <dgm:pt modelId="{85534D7C-85F1-4E1B-89BC-8A1DE8284B5A}" type="pres">
      <dgm:prSet presAssocID="{23443434-29D4-4A3E-BA42-A0C51DCC0A12}" presName="parentLin" presStyleCnt="0"/>
      <dgm:spPr/>
    </dgm:pt>
    <dgm:pt modelId="{2CF83252-B15C-4F75-A4EB-FFC4F5692CA8}" type="pres">
      <dgm:prSet presAssocID="{23443434-29D4-4A3E-BA42-A0C51DCC0A12}" presName="parentLeftMargin" presStyleLbl="node1" presStyleIdx="0" presStyleCnt="3"/>
      <dgm:spPr/>
      <dgm:t>
        <a:bodyPr/>
        <a:lstStyle/>
        <a:p>
          <a:endParaRPr lang="en-US"/>
        </a:p>
      </dgm:t>
    </dgm:pt>
    <dgm:pt modelId="{84C348CF-D69C-47C6-B914-978E579CF807}" type="pres">
      <dgm:prSet presAssocID="{23443434-29D4-4A3E-BA42-A0C51DCC0A12}" presName="parentText" presStyleLbl="node1" presStyleIdx="1" presStyleCnt="3" custScaleX="142857">
        <dgm:presLayoutVars>
          <dgm:chMax val="0"/>
          <dgm:bulletEnabled val="1"/>
        </dgm:presLayoutVars>
      </dgm:prSet>
      <dgm:spPr/>
      <dgm:t>
        <a:bodyPr/>
        <a:lstStyle/>
        <a:p>
          <a:endParaRPr lang="en-US"/>
        </a:p>
      </dgm:t>
    </dgm:pt>
    <dgm:pt modelId="{9CCA4612-853B-424D-A605-73DFBC2583E5}" type="pres">
      <dgm:prSet presAssocID="{23443434-29D4-4A3E-BA42-A0C51DCC0A12}" presName="negativeSpace" presStyleCnt="0"/>
      <dgm:spPr/>
    </dgm:pt>
    <dgm:pt modelId="{AA0ADE6E-8330-43BA-9E63-E7C1961147BD}" type="pres">
      <dgm:prSet presAssocID="{23443434-29D4-4A3E-BA42-A0C51DCC0A12}" presName="childText" presStyleLbl="conFgAcc1" presStyleIdx="1" presStyleCnt="3">
        <dgm:presLayoutVars>
          <dgm:bulletEnabled val="1"/>
        </dgm:presLayoutVars>
      </dgm:prSet>
      <dgm:spPr/>
    </dgm:pt>
    <dgm:pt modelId="{8C3B17CE-865C-4D58-9DAA-1E8F127EA826}" type="pres">
      <dgm:prSet presAssocID="{F18977FB-00F9-441B-BC03-57AD666ACF88}" presName="spaceBetweenRectangles" presStyleCnt="0"/>
      <dgm:spPr/>
    </dgm:pt>
    <dgm:pt modelId="{D897D579-4911-4876-9611-88E387668F88}" type="pres">
      <dgm:prSet presAssocID="{2D32C13A-E0F2-49B2-81BD-0A1740EDB23C}" presName="parentLin" presStyleCnt="0"/>
      <dgm:spPr/>
    </dgm:pt>
    <dgm:pt modelId="{95F2E65A-53BB-43C7-AD29-A5AC27C9A5AC}" type="pres">
      <dgm:prSet presAssocID="{2D32C13A-E0F2-49B2-81BD-0A1740EDB23C}" presName="parentLeftMargin" presStyleLbl="node1" presStyleIdx="1" presStyleCnt="3"/>
      <dgm:spPr/>
      <dgm:t>
        <a:bodyPr/>
        <a:lstStyle/>
        <a:p>
          <a:endParaRPr lang="en-US"/>
        </a:p>
      </dgm:t>
    </dgm:pt>
    <dgm:pt modelId="{2299DAE7-A1DF-4E85-B0F9-E5997BD7DD58}" type="pres">
      <dgm:prSet presAssocID="{2D32C13A-E0F2-49B2-81BD-0A1740EDB23C}" presName="parentText" presStyleLbl="node1" presStyleIdx="2" presStyleCnt="3" custScaleX="142857">
        <dgm:presLayoutVars>
          <dgm:chMax val="0"/>
          <dgm:bulletEnabled val="1"/>
        </dgm:presLayoutVars>
      </dgm:prSet>
      <dgm:spPr/>
      <dgm:t>
        <a:bodyPr/>
        <a:lstStyle/>
        <a:p>
          <a:endParaRPr lang="en-US"/>
        </a:p>
      </dgm:t>
    </dgm:pt>
    <dgm:pt modelId="{9155EAFE-35E6-47AD-AAF3-2D6CDBA20CB4}" type="pres">
      <dgm:prSet presAssocID="{2D32C13A-E0F2-49B2-81BD-0A1740EDB23C}" presName="negativeSpace" presStyleCnt="0"/>
      <dgm:spPr/>
    </dgm:pt>
    <dgm:pt modelId="{DAAF23BE-1D13-42E1-99E4-E0DBD0746F65}" type="pres">
      <dgm:prSet presAssocID="{2D32C13A-E0F2-49B2-81BD-0A1740EDB23C}" presName="childText" presStyleLbl="conFgAcc1" presStyleIdx="2" presStyleCnt="3">
        <dgm:presLayoutVars>
          <dgm:bulletEnabled val="1"/>
        </dgm:presLayoutVars>
      </dgm:prSet>
      <dgm:spPr/>
    </dgm:pt>
  </dgm:ptLst>
  <dgm:cxnLst>
    <dgm:cxn modelId="{0909502A-62AA-4849-ADC2-0319B2251B90}" srcId="{5D45DE92-478D-40DC-8415-36FF08633911}" destId="{23443434-29D4-4A3E-BA42-A0C51DCC0A12}" srcOrd="1" destOrd="0" parTransId="{FB6D2EFC-A35E-42FB-90F1-0198D9BE4263}" sibTransId="{F18977FB-00F9-441B-BC03-57AD666ACF88}"/>
    <dgm:cxn modelId="{88908AE7-E46F-45C0-B5CA-8A0605B416DD}" type="presOf" srcId="{2D32C13A-E0F2-49B2-81BD-0A1740EDB23C}" destId="{95F2E65A-53BB-43C7-AD29-A5AC27C9A5AC}" srcOrd="0" destOrd="0" presId="urn:microsoft.com/office/officeart/2005/8/layout/list1"/>
    <dgm:cxn modelId="{C70798FB-1CFF-49D6-9EB8-6BB9E1ABEADB}" srcId="{5D45DE92-478D-40DC-8415-36FF08633911}" destId="{B42C2B54-DA05-406C-8B92-3307A13C2C51}" srcOrd="0" destOrd="0" parTransId="{CA3AB604-DDDD-4BBB-85BE-9F7FB93D2A8B}" sibTransId="{7CFB1F87-6F8E-4613-AFC1-AB52251760E9}"/>
    <dgm:cxn modelId="{60AC7BA3-6B91-4EBF-8E64-C3C8F7C49C21}" type="presOf" srcId="{2D32C13A-E0F2-49B2-81BD-0A1740EDB23C}" destId="{2299DAE7-A1DF-4E85-B0F9-E5997BD7DD58}" srcOrd="1" destOrd="0" presId="urn:microsoft.com/office/officeart/2005/8/layout/list1"/>
    <dgm:cxn modelId="{D8AB0B0C-D3D7-4ED5-B861-B9D9023A5B86}" srcId="{5D45DE92-478D-40DC-8415-36FF08633911}" destId="{2D32C13A-E0F2-49B2-81BD-0A1740EDB23C}" srcOrd="2" destOrd="0" parTransId="{798E6AD0-FA73-45DA-939F-582D6A70510A}" sibTransId="{B850F285-1BCA-4299-ACC9-C2AADBE08AE4}"/>
    <dgm:cxn modelId="{DB5D0915-A975-4179-B138-D73043E33846}" type="presOf" srcId="{B42C2B54-DA05-406C-8B92-3307A13C2C51}" destId="{EA1C5165-FC8D-4A4E-B0EE-6D5B1C4771A5}" srcOrd="1" destOrd="0" presId="urn:microsoft.com/office/officeart/2005/8/layout/list1"/>
    <dgm:cxn modelId="{ED70220D-F8AD-4A34-9C26-665937988ABA}" type="presOf" srcId="{5D45DE92-478D-40DC-8415-36FF08633911}" destId="{2FFBD08D-05A5-46B5-B455-8784F0C5CFAD}" srcOrd="0" destOrd="0" presId="urn:microsoft.com/office/officeart/2005/8/layout/list1"/>
    <dgm:cxn modelId="{2A63C9B2-9CDB-4E19-87C2-C820AF7D54A9}" type="presOf" srcId="{B42C2B54-DA05-406C-8B92-3307A13C2C51}" destId="{78345897-5E8B-41E6-8C4A-B7A823D4DBD4}" srcOrd="0" destOrd="0" presId="urn:microsoft.com/office/officeart/2005/8/layout/list1"/>
    <dgm:cxn modelId="{4B110904-ABF1-4B5D-8EB1-3DA9D672CDDD}" type="presOf" srcId="{23443434-29D4-4A3E-BA42-A0C51DCC0A12}" destId="{84C348CF-D69C-47C6-B914-978E579CF807}" srcOrd="1" destOrd="0" presId="urn:microsoft.com/office/officeart/2005/8/layout/list1"/>
    <dgm:cxn modelId="{18FD40AF-B68A-4812-87A7-4843E2710BF9}" type="presOf" srcId="{23443434-29D4-4A3E-BA42-A0C51DCC0A12}" destId="{2CF83252-B15C-4F75-A4EB-FFC4F5692CA8}" srcOrd="0" destOrd="0" presId="urn:microsoft.com/office/officeart/2005/8/layout/list1"/>
    <dgm:cxn modelId="{4275E5E1-F07D-4A6E-9539-F4F03673AEAD}" type="presParOf" srcId="{2FFBD08D-05A5-46B5-B455-8784F0C5CFAD}" destId="{00F2CD59-71D5-445E-9CB4-7B7DD462A1BB}" srcOrd="0" destOrd="0" presId="urn:microsoft.com/office/officeart/2005/8/layout/list1"/>
    <dgm:cxn modelId="{1F91C9C8-DAA9-4EAB-B199-587CF5114930}" type="presParOf" srcId="{00F2CD59-71D5-445E-9CB4-7B7DD462A1BB}" destId="{78345897-5E8B-41E6-8C4A-B7A823D4DBD4}" srcOrd="0" destOrd="0" presId="urn:microsoft.com/office/officeart/2005/8/layout/list1"/>
    <dgm:cxn modelId="{78CB1EDC-BA89-4027-8AE1-56B553B092EB}" type="presParOf" srcId="{00F2CD59-71D5-445E-9CB4-7B7DD462A1BB}" destId="{EA1C5165-FC8D-4A4E-B0EE-6D5B1C4771A5}" srcOrd="1" destOrd="0" presId="urn:microsoft.com/office/officeart/2005/8/layout/list1"/>
    <dgm:cxn modelId="{60E401D5-0AC6-454C-BC18-34B47A4A407F}" type="presParOf" srcId="{2FFBD08D-05A5-46B5-B455-8784F0C5CFAD}" destId="{1AB23B8E-18BE-49CE-A265-C56D05E47035}" srcOrd="1" destOrd="0" presId="urn:microsoft.com/office/officeart/2005/8/layout/list1"/>
    <dgm:cxn modelId="{4F92D52D-506F-4C65-BBCF-CD2524028AA6}" type="presParOf" srcId="{2FFBD08D-05A5-46B5-B455-8784F0C5CFAD}" destId="{C188450B-E1A6-42B9-9743-C02DE9B288D7}" srcOrd="2" destOrd="0" presId="urn:microsoft.com/office/officeart/2005/8/layout/list1"/>
    <dgm:cxn modelId="{6DFB145F-B360-479B-B83E-A5842425C059}" type="presParOf" srcId="{2FFBD08D-05A5-46B5-B455-8784F0C5CFAD}" destId="{1075B907-7BCE-46D9-B496-4C0DEA6D2E23}" srcOrd="3" destOrd="0" presId="urn:microsoft.com/office/officeart/2005/8/layout/list1"/>
    <dgm:cxn modelId="{44E03C39-9D95-43E2-BE8B-8C6CAC9811AB}" type="presParOf" srcId="{2FFBD08D-05A5-46B5-B455-8784F0C5CFAD}" destId="{85534D7C-85F1-4E1B-89BC-8A1DE8284B5A}" srcOrd="4" destOrd="0" presId="urn:microsoft.com/office/officeart/2005/8/layout/list1"/>
    <dgm:cxn modelId="{8470DB5B-FE82-4083-8FA8-375D1C9D4762}" type="presParOf" srcId="{85534D7C-85F1-4E1B-89BC-8A1DE8284B5A}" destId="{2CF83252-B15C-4F75-A4EB-FFC4F5692CA8}" srcOrd="0" destOrd="0" presId="urn:microsoft.com/office/officeart/2005/8/layout/list1"/>
    <dgm:cxn modelId="{F549B36F-1FCD-41E6-B413-66FF206D5F2E}" type="presParOf" srcId="{85534D7C-85F1-4E1B-89BC-8A1DE8284B5A}" destId="{84C348CF-D69C-47C6-B914-978E579CF807}" srcOrd="1" destOrd="0" presId="urn:microsoft.com/office/officeart/2005/8/layout/list1"/>
    <dgm:cxn modelId="{91169379-FCDA-4C13-A15A-F5661F62C5B4}" type="presParOf" srcId="{2FFBD08D-05A5-46B5-B455-8784F0C5CFAD}" destId="{9CCA4612-853B-424D-A605-73DFBC2583E5}" srcOrd="5" destOrd="0" presId="urn:microsoft.com/office/officeart/2005/8/layout/list1"/>
    <dgm:cxn modelId="{9A8F34A1-932C-4DFC-B76C-1B4905D6A301}" type="presParOf" srcId="{2FFBD08D-05A5-46B5-B455-8784F0C5CFAD}" destId="{AA0ADE6E-8330-43BA-9E63-E7C1961147BD}" srcOrd="6" destOrd="0" presId="urn:microsoft.com/office/officeart/2005/8/layout/list1"/>
    <dgm:cxn modelId="{8630CCFB-4B70-4B2E-B51E-C7DB99B90A37}" type="presParOf" srcId="{2FFBD08D-05A5-46B5-B455-8784F0C5CFAD}" destId="{8C3B17CE-865C-4D58-9DAA-1E8F127EA826}" srcOrd="7" destOrd="0" presId="urn:microsoft.com/office/officeart/2005/8/layout/list1"/>
    <dgm:cxn modelId="{08850B0F-6102-425E-AB03-48D6E7AE0553}" type="presParOf" srcId="{2FFBD08D-05A5-46B5-B455-8784F0C5CFAD}" destId="{D897D579-4911-4876-9611-88E387668F88}" srcOrd="8" destOrd="0" presId="urn:microsoft.com/office/officeart/2005/8/layout/list1"/>
    <dgm:cxn modelId="{6A90F1FA-A268-4682-9C32-CDD4E7C3BBD3}" type="presParOf" srcId="{D897D579-4911-4876-9611-88E387668F88}" destId="{95F2E65A-53BB-43C7-AD29-A5AC27C9A5AC}" srcOrd="0" destOrd="0" presId="urn:microsoft.com/office/officeart/2005/8/layout/list1"/>
    <dgm:cxn modelId="{0840B2CB-A0B0-41C8-8553-95F1408D6A0A}" type="presParOf" srcId="{D897D579-4911-4876-9611-88E387668F88}" destId="{2299DAE7-A1DF-4E85-B0F9-E5997BD7DD58}" srcOrd="1" destOrd="0" presId="urn:microsoft.com/office/officeart/2005/8/layout/list1"/>
    <dgm:cxn modelId="{A991834F-D640-4F53-B1B9-AC9BC88DBC51}" type="presParOf" srcId="{2FFBD08D-05A5-46B5-B455-8784F0C5CFAD}" destId="{9155EAFE-35E6-47AD-AAF3-2D6CDBA20CB4}" srcOrd="9" destOrd="0" presId="urn:microsoft.com/office/officeart/2005/8/layout/list1"/>
    <dgm:cxn modelId="{6CE5794A-0C65-479B-97F5-14D27CA3E829}" type="presParOf" srcId="{2FFBD08D-05A5-46B5-B455-8784F0C5CFAD}" destId="{DAAF23BE-1D13-42E1-99E4-E0DBD0746F6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C97490-AAF8-44C2-B8D6-A2E7321D0B1A}" type="doc">
      <dgm:prSet loTypeId="urn:microsoft.com/office/officeart/2005/8/layout/list1" loCatId="list" qsTypeId="urn:microsoft.com/office/officeart/2005/8/quickstyle/3d2" qsCatId="3D" csTypeId="urn:microsoft.com/office/officeart/2005/8/colors/accent3_2" csCatId="accent3" phldr="1"/>
      <dgm:spPr/>
      <dgm:t>
        <a:bodyPr/>
        <a:lstStyle/>
        <a:p>
          <a:endParaRPr lang="en-US"/>
        </a:p>
      </dgm:t>
    </dgm:pt>
    <dgm:pt modelId="{F3ADD87C-C5AA-4A19-B660-AE00FAA7ABD0}">
      <dgm:prSet phldrT="[Text]" custT="1"/>
      <dgm:spPr/>
      <dgm:t>
        <a:bodyPr/>
        <a:lstStyle/>
        <a:p>
          <a:r>
            <a:rPr lang="en-US" sz="1800" dirty="0" smtClean="0">
              <a:solidFill>
                <a:schemeClr val="tx1"/>
              </a:solidFill>
            </a:rPr>
            <a:t>Addition to </a:t>
          </a:r>
          <a:r>
            <a:rPr lang="en-US" sz="1800" baseline="0" dirty="0" smtClean="0">
              <a:solidFill>
                <a:schemeClr val="tx1"/>
              </a:solidFill>
            </a:rPr>
            <a:t>existing</a:t>
          </a:r>
          <a:r>
            <a:rPr lang="en-US" sz="1800" dirty="0" smtClean="0">
              <a:solidFill>
                <a:schemeClr val="tx1"/>
              </a:solidFill>
            </a:rPr>
            <a:t> buildings:</a:t>
          </a:r>
          <a:endParaRPr lang="en-US" sz="1800" dirty="0">
            <a:solidFill>
              <a:schemeClr val="tx1"/>
            </a:solidFill>
          </a:endParaRPr>
        </a:p>
      </dgm:t>
    </dgm:pt>
    <dgm:pt modelId="{141287B3-7A67-45F7-B10F-D15C2F4EAD25}" type="parTrans" cxnId="{BB72C85A-D8B8-46EE-97A2-7F377BCB63ED}">
      <dgm:prSet/>
      <dgm:spPr/>
      <dgm:t>
        <a:bodyPr/>
        <a:lstStyle/>
        <a:p>
          <a:endParaRPr lang="en-US"/>
        </a:p>
      </dgm:t>
    </dgm:pt>
    <dgm:pt modelId="{CBED8A0A-2DD8-4334-A807-C4777B06D96E}" type="sibTrans" cxnId="{BB72C85A-D8B8-46EE-97A2-7F377BCB63ED}">
      <dgm:prSet/>
      <dgm:spPr/>
      <dgm:t>
        <a:bodyPr/>
        <a:lstStyle/>
        <a:p>
          <a:endParaRPr lang="en-US"/>
        </a:p>
      </dgm:t>
    </dgm:pt>
    <dgm:pt modelId="{0587E337-A522-4D56-B2B6-0B6DF9606EB0}">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 Where the [addition + existing building] exceeds the conditions of eligibility</a:t>
          </a:r>
          <a:endParaRPr lang="en-US" sz="1800" dirty="0">
            <a:solidFill>
              <a:schemeClr val="tx1"/>
            </a:solidFill>
          </a:endParaRPr>
        </a:p>
      </dgm:t>
    </dgm:pt>
    <dgm:pt modelId="{3D5707CF-7D76-40DE-A656-540DF765A4B8}" type="parTrans" cxnId="{D11D65C3-711D-42C2-A8BB-93EEDF83074D}">
      <dgm:prSet/>
      <dgm:spPr/>
      <dgm:t>
        <a:bodyPr/>
        <a:lstStyle/>
        <a:p>
          <a:endParaRPr lang="en-US"/>
        </a:p>
      </dgm:t>
    </dgm:pt>
    <dgm:pt modelId="{E41426ED-880A-4EED-AED2-1E8CFCF9DA8C}" type="sibTrans" cxnId="{D11D65C3-711D-42C2-A8BB-93EEDF83074D}">
      <dgm:prSet/>
      <dgm:spPr/>
      <dgm:t>
        <a:bodyPr/>
        <a:lstStyle/>
        <a:p>
          <a:endParaRPr lang="en-US"/>
        </a:p>
      </dgm:t>
    </dgm:pt>
    <dgm:pt modelId="{AB1A9A16-14CD-4A66-A6B7-382E7C978B00}">
      <dgm:prSet custT="1"/>
      <dgm:spPr/>
      <dgm:t>
        <a:bodyPr/>
        <a:lstStyle/>
        <a:p>
          <a:pPr marL="171450" indent="0" defTabSz="800100">
            <a:lnSpc>
              <a:spcPct val="90000"/>
            </a:lnSpc>
            <a:spcBef>
              <a:spcPct val="0"/>
            </a:spcBef>
            <a:spcAft>
              <a:spcPct val="15000"/>
            </a:spcAft>
            <a:buNone/>
          </a:pPr>
          <a:endParaRPr lang="en-US" sz="1800" dirty="0">
            <a:solidFill>
              <a:schemeClr val="tx1"/>
            </a:solidFill>
          </a:endParaRPr>
        </a:p>
      </dgm:t>
    </dgm:pt>
    <dgm:pt modelId="{CEB1B3A7-E1EE-40C8-B35B-F87BB419993B}" type="parTrans" cxnId="{414EC85F-6E74-4173-BC34-729A754891A2}">
      <dgm:prSet/>
      <dgm:spPr/>
      <dgm:t>
        <a:bodyPr/>
        <a:lstStyle/>
        <a:p>
          <a:endParaRPr lang="en-US"/>
        </a:p>
      </dgm:t>
    </dgm:pt>
    <dgm:pt modelId="{D0432BCD-07E4-4CD1-A9AB-63CD1C7DC060}" type="sibTrans" cxnId="{414EC85F-6E74-4173-BC34-729A754891A2}">
      <dgm:prSet/>
      <dgm:spPr/>
      <dgm:t>
        <a:bodyPr/>
        <a:lstStyle/>
        <a:p>
          <a:endParaRPr lang="en-US"/>
        </a:p>
      </dgm:t>
    </dgm:pt>
    <dgm:pt modelId="{327790EF-7227-4D2E-9123-DA68FD7181C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 Addition and new equipment has to comply with code</a:t>
          </a:r>
          <a:endParaRPr lang="en-US" sz="1800" dirty="0">
            <a:solidFill>
              <a:schemeClr val="tx1"/>
            </a:solidFill>
          </a:endParaRPr>
        </a:p>
      </dgm:t>
    </dgm:pt>
    <dgm:pt modelId="{C841D55C-9B82-40DD-B342-E750F55677BD}" type="parTrans" cxnId="{0BBE75A1-F600-4F12-B520-DEC78D9A186B}">
      <dgm:prSet/>
      <dgm:spPr/>
      <dgm:t>
        <a:bodyPr/>
        <a:lstStyle/>
        <a:p>
          <a:endParaRPr lang="en-US"/>
        </a:p>
      </dgm:t>
    </dgm:pt>
    <dgm:pt modelId="{F40EE56A-8E21-4C8A-8182-4662E29AF702}" type="sibTrans" cxnId="{0BBE75A1-F600-4F12-B520-DEC78D9A186B}">
      <dgm:prSet/>
      <dgm:spPr/>
      <dgm:t>
        <a:bodyPr/>
        <a:lstStyle/>
        <a:p>
          <a:endParaRPr lang="en-US"/>
        </a:p>
      </dgm:t>
    </dgm:pt>
    <dgm:pt modelId="{E1E711CA-D28A-4D1D-B09B-13295B61D78C}" type="pres">
      <dgm:prSet presAssocID="{6FC97490-AAF8-44C2-B8D6-A2E7321D0B1A}" presName="linear" presStyleCnt="0">
        <dgm:presLayoutVars>
          <dgm:dir/>
          <dgm:animLvl val="lvl"/>
          <dgm:resizeHandles val="exact"/>
        </dgm:presLayoutVars>
      </dgm:prSet>
      <dgm:spPr/>
      <dgm:t>
        <a:bodyPr/>
        <a:lstStyle/>
        <a:p>
          <a:endParaRPr lang="en-US"/>
        </a:p>
      </dgm:t>
    </dgm:pt>
    <dgm:pt modelId="{6D96E9C1-33EE-4C23-8973-39975F08D69C}" type="pres">
      <dgm:prSet presAssocID="{F3ADD87C-C5AA-4A19-B660-AE00FAA7ABD0}" presName="parentLin" presStyleCnt="0"/>
      <dgm:spPr/>
    </dgm:pt>
    <dgm:pt modelId="{9777204C-137A-411B-818A-0383E257982D}" type="pres">
      <dgm:prSet presAssocID="{F3ADD87C-C5AA-4A19-B660-AE00FAA7ABD0}" presName="parentLeftMargin" presStyleLbl="node1" presStyleIdx="0" presStyleCnt="1"/>
      <dgm:spPr/>
      <dgm:t>
        <a:bodyPr/>
        <a:lstStyle/>
        <a:p>
          <a:endParaRPr lang="en-US"/>
        </a:p>
      </dgm:t>
    </dgm:pt>
    <dgm:pt modelId="{71C71C54-218F-4879-8960-D3300AF9F83D}" type="pres">
      <dgm:prSet presAssocID="{F3ADD87C-C5AA-4A19-B660-AE00FAA7ABD0}" presName="parentText" presStyleLbl="node1" presStyleIdx="0" presStyleCnt="1">
        <dgm:presLayoutVars>
          <dgm:chMax val="0"/>
          <dgm:bulletEnabled val="1"/>
        </dgm:presLayoutVars>
      </dgm:prSet>
      <dgm:spPr/>
      <dgm:t>
        <a:bodyPr/>
        <a:lstStyle/>
        <a:p>
          <a:endParaRPr lang="en-US"/>
        </a:p>
      </dgm:t>
    </dgm:pt>
    <dgm:pt modelId="{213B09E8-CB1E-4B08-836B-EA57B18B5257}" type="pres">
      <dgm:prSet presAssocID="{F3ADD87C-C5AA-4A19-B660-AE00FAA7ABD0}" presName="negativeSpace" presStyleCnt="0"/>
      <dgm:spPr/>
    </dgm:pt>
    <dgm:pt modelId="{5AD1F617-D1B6-4CFC-B759-B56655247CF4}" type="pres">
      <dgm:prSet presAssocID="{F3ADD87C-C5AA-4A19-B660-AE00FAA7ABD0}" presName="childText" presStyleLbl="conFgAcc1" presStyleIdx="0" presStyleCnt="1">
        <dgm:presLayoutVars>
          <dgm:bulletEnabled val="1"/>
        </dgm:presLayoutVars>
      </dgm:prSet>
      <dgm:spPr/>
      <dgm:t>
        <a:bodyPr/>
        <a:lstStyle/>
        <a:p>
          <a:endParaRPr lang="en-US"/>
        </a:p>
      </dgm:t>
    </dgm:pt>
  </dgm:ptLst>
  <dgm:cxnLst>
    <dgm:cxn modelId="{414EC85F-6E74-4173-BC34-729A754891A2}" srcId="{F3ADD87C-C5AA-4A19-B660-AE00FAA7ABD0}" destId="{AB1A9A16-14CD-4A66-A6B7-382E7C978B00}" srcOrd="2" destOrd="0" parTransId="{CEB1B3A7-E1EE-40C8-B35B-F87BB419993B}" sibTransId="{D0432BCD-07E4-4CD1-A9AB-63CD1C7DC060}"/>
    <dgm:cxn modelId="{865756D3-7BEC-45E4-B6CC-3B4BDE10036B}" type="presOf" srcId="{F3ADD87C-C5AA-4A19-B660-AE00FAA7ABD0}" destId="{71C71C54-218F-4879-8960-D3300AF9F83D}" srcOrd="1" destOrd="0" presId="urn:microsoft.com/office/officeart/2005/8/layout/list1"/>
    <dgm:cxn modelId="{54636207-C0E0-42EA-94E9-58EF03DBC7B0}" type="presOf" srcId="{6FC97490-AAF8-44C2-B8D6-A2E7321D0B1A}" destId="{E1E711CA-D28A-4D1D-B09B-13295B61D78C}" srcOrd="0" destOrd="0" presId="urn:microsoft.com/office/officeart/2005/8/layout/list1"/>
    <dgm:cxn modelId="{39C5034B-4C29-4515-8F43-4713E2806A1F}" type="presOf" srcId="{327790EF-7227-4D2E-9123-DA68FD7181CE}" destId="{5AD1F617-D1B6-4CFC-B759-B56655247CF4}" srcOrd="0" destOrd="1" presId="urn:microsoft.com/office/officeart/2005/8/layout/list1"/>
    <dgm:cxn modelId="{C73B4AE5-452E-4A30-BCDF-7BB37F4E7D61}" type="presOf" srcId="{F3ADD87C-C5AA-4A19-B660-AE00FAA7ABD0}" destId="{9777204C-137A-411B-818A-0383E257982D}" srcOrd="0" destOrd="0" presId="urn:microsoft.com/office/officeart/2005/8/layout/list1"/>
    <dgm:cxn modelId="{BB72C85A-D8B8-46EE-97A2-7F377BCB63ED}" srcId="{6FC97490-AAF8-44C2-B8D6-A2E7321D0B1A}" destId="{F3ADD87C-C5AA-4A19-B660-AE00FAA7ABD0}" srcOrd="0" destOrd="0" parTransId="{141287B3-7A67-45F7-B10F-D15C2F4EAD25}" sibTransId="{CBED8A0A-2DD8-4334-A807-C4777B06D96E}"/>
    <dgm:cxn modelId="{D11D65C3-711D-42C2-A8BB-93EEDF83074D}" srcId="{F3ADD87C-C5AA-4A19-B660-AE00FAA7ABD0}" destId="{0587E337-A522-4D56-B2B6-0B6DF9606EB0}" srcOrd="0" destOrd="0" parTransId="{3D5707CF-7D76-40DE-A656-540DF765A4B8}" sibTransId="{E41426ED-880A-4EED-AED2-1E8CFCF9DA8C}"/>
    <dgm:cxn modelId="{1F05FDD2-313F-4560-B14A-C3A871D2B1A8}" type="presOf" srcId="{AB1A9A16-14CD-4A66-A6B7-382E7C978B00}" destId="{5AD1F617-D1B6-4CFC-B759-B56655247CF4}" srcOrd="0" destOrd="2" presId="urn:microsoft.com/office/officeart/2005/8/layout/list1"/>
    <dgm:cxn modelId="{2C3B6CEE-CE3A-4E88-8A47-1D8E4BE0C009}" type="presOf" srcId="{0587E337-A522-4D56-B2B6-0B6DF9606EB0}" destId="{5AD1F617-D1B6-4CFC-B759-B56655247CF4}" srcOrd="0" destOrd="0" presId="urn:microsoft.com/office/officeart/2005/8/layout/list1"/>
    <dgm:cxn modelId="{0BBE75A1-F600-4F12-B520-DEC78D9A186B}" srcId="{F3ADD87C-C5AA-4A19-B660-AE00FAA7ABD0}" destId="{327790EF-7227-4D2E-9123-DA68FD7181CE}" srcOrd="1" destOrd="0" parTransId="{C841D55C-9B82-40DD-B342-E750F55677BD}" sibTransId="{F40EE56A-8E21-4C8A-8182-4662E29AF702}"/>
    <dgm:cxn modelId="{A837B874-D1C6-480C-ABCB-F872B8F86861}" type="presParOf" srcId="{E1E711CA-D28A-4D1D-B09B-13295B61D78C}" destId="{6D96E9C1-33EE-4C23-8973-39975F08D69C}" srcOrd="0" destOrd="0" presId="urn:microsoft.com/office/officeart/2005/8/layout/list1"/>
    <dgm:cxn modelId="{484277BF-9E83-4C1E-929A-98C754BCE752}" type="presParOf" srcId="{6D96E9C1-33EE-4C23-8973-39975F08D69C}" destId="{9777204C-137A-411B-818A-0383E257982D}" srcOrd="0" destOrd="0" presId="urn:microsoft.com/office/officeart/2005/8/layout/list1"/>
    <dgm:cxn modelId="{2AFCF069-205D-45CA-8226-07FAB3312F18}" type="presParOf" srcId="{6D96E9C1-33EE-4C23-8973-39975F08D69C}" destId="{71C71C54-218F-4879-8960-D3300AF9F83D}" srcOrd="1" destOrd="0" presId="urn:microsoft.com/office/officeart/2005/8/layout/list1"/>
    <dgm:cxn modelId="{87A60DF7-4E50-41AE-AC8F-71C8F986DD07}" type="presParOf" srcId="{E1E711CA-D28A-4D1D-B09B-13295B61D78C}" destId="{213B09E8-CB1E-4B08-836B-EA57B18B5257}" srcOrd="1" destOrd="0" presId="urn:microsoft.com/office/officeart/2005/8/layout/list1"/>
    <dgm:cxn modelId="{0579F054-9957-4A1D-9038-8B82D0E376D6}" type="presParOf" srcId="{E1E711CA-D28A-4D1D-B09B-13295B61D78C}" destId="{5AD1F617-D1B6-4CFC-B759-B56655247CF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37D2FC-421A-4BF7-9688-58EF43994A66}" type="doc">
      <dgm:prSet loTypeId="urn:microsoft.com/office/officeart/2005/8/layout/list1" loCatId="list" qsTypeId="urn:microsoft.com/office/officeart/2005/8/quickstyle/3d2" qsCatId="3D" csTypeId="urn:microsoft.com/office/officeart/2005/8/colors/accent3_2" csCatId="accent3" phldr="1"/>
      <dgm:spPr/>
      <dgm:t>
        <a:bodyPr/>
        <a:lstStyle/>
        <a:p>
          <a:endParaRPr lang="en-US"/>
        </a:p>
      </dgm:t>
    </dgm:pt>
    <dgm:pt modelId="{D8930310-E17D-4051-B7E0-CA99C158D730}">
      <dgm:prSet phldrT="[Text]" custT="1"/>
      <dgm:spPr/>
      <dgm:t>
        <a:bodyPr/>
        <a:lstStyle/>
        <a:p>
          <a:r>
            <a:rPr lang="en-US" sz="1800" dirty="0" smtClean="0">
              <a:solidFill>
                <a:schemeClr val="tx1"/>
              </a:solidFill>
            </a:rPr>
            <a:t>Alterations in equipment/control device of HVAC system</a:t>
          </a:r>
          <a:endParaRPr lang="en-US" sz="1800" dirty="0">
            <a:solidFill>
              <a:schemeClr val="tx1"/>
            </a:solidFill>
          </a:endParaRPr>
        </a:p>
      </dgm:t>
    </dgm:pt>
    <dgm:pt modelId="{5CE9F4B0-0BCD-4A1A-A7A1-AA6F6A62F00F}" type="parTrans" cxnId="{3391348A-58CE-4AB4-9FCA-DEAEC473DA27}">
      <dgm:prSet/>
      <dgm:spPr/>
      <dgm:t>
        <a:bodyPr/>
        <a:lstStyle/>
        <a:p>
          <a:endParaRPr lang="en-US"/>
        </a:p>
      </dgm:t>
    </dgm:pt>
    <dgm:pt modelId="{AEC04ACD-D271-4701-B573-1FBB0EEEE899}" type="sibTrans" cxnId="{3391348A-58CE-4AB4-9FCA-DEAEC473DA27}">
      <dgm:prSet/>
      <dgm:spPr/>
      <dgm:t>
        <a:bodyPr/>
        <a:lstStyle/>
        <a:p>
          <a:endParaRPr lang="en-US"/>
        </a:p>
      </dgm:t>
    </dgm:pt>
    <dgm:pt modelId="{30E21E2F-49BC-4754-B596-E4CA846E69D1}">
      <dgm:prSet phldrT="[Text]" custT="1"/>
      <dgm:spPr/>
      <dgm:t>
        <a:bodyPr/>
        <a:lstStyle/>
        <a:p>
          <a:r>
            <a:rPr lang="en-US" sz="1800" dirty="0" smtClean="0">
              <a:solidFill>
                <a:schemeClr val="tx1"/>
              </a:solidFill>
            </a:rPr>
            <a:t>Alteration to service hot water system</a:t>
          </a:r>
          <a:endParaRPr lang="en-US" sz="1800" dirty="0">
            <a:solidFill>
              <a:schemeClr val="tx1"/>
            </a:solidFill>
          </a:endParaRPr>
        </a:p>
      </dgm:t>
    </dgm:pt>
    <dgm:pt modelId="{38984AE0-F710-4606-A6A0-7FDCEED62F28}" type="parTrans" cxnId="{3FE99284-34F2-452A-9B6A-384A4681C0A3}">
      <dgm:prSet/>
      <dgm:spPr/>
      <dgm:t>
        <a:bodyPr/>
        <a:lstStyle/>
        <a:p>
          <a:endParaRPr lang="en-US"/>
        </a:p>
      </dgm:t>
    </dgm:pt>
    <dgm:pt modelId="{C5E6EC26-68C5-49E4-BB03-6F6517E44F45}" type="sibTrans" cxnId="{3FE99284-34F2-452A-9B6A-384A4681C0A3}">
      <dgm:prSet/>
      <dgm:spPr/>
      <dgm:t>
        <a:bodyPr/>
        <a:lstStyle/>
        <a:p>
          <a:endParaRPr lang="en-US"/>
        </a:p>
      </dgm:t>
    </dgm:pt>
    <dgm:pt modelId="{98822C88-C981-41B2-9ED8-FB3FF29CED9A}">
      <dgm:prSet phldrT="[Text]" custT="1"/>
      <dgm:spPr/>
      <dgm:t>
        <a:bodyPr/>
        <a:lstStyle/>
        <a:p>
          <a:r>
            <a:rPr lang="en-US" sz="1800" dirty="0" smtClean="0">
              <a:solidFill>
                <a:schemeClr val="tx1"/>
              </a:solidFill>
            </a:rPr>
            <a:t>Alteration to lighting</a:t>
          </a:r>
          <a:endParaRPr lang="en-US" sz="1800" dirty="0">
            <a:solidFill>
              <a:schemeClr val="tx1"/>
            </a:solidFill>
          </a:endParaRPr>
        </a:p>
      </dgm:t>
    </dgm:pt>
    <dgm:pt modelId="{6E5AC05D-EB7A-46EA-B7B3-9D89DC260220}" type="parTrans" cxnId="{F002241B-8309-4D94-986E-FF65FA36E942}">
      <dgm:prSet/>
      <dgm:spPr/>
      <dgm:t>
        <a:bodyPr/>
        <a:lstStyle/>
        <a:p>
          <a:endParaRPr lang="en-US"/>
        </a:p>
      </dgm:t>
    </dgm:pt>
    <dgm:pt modelId="{A480CC5E-75A9-4415-BEA0-6F2A6200386B}" type="sibTrans" cxnId="{F002241B-8309-4D94-986E-FF65FA36E942}">
      <dgm:prSet/>
      <dgm:spPr/>
      <dgm:t>
        <a:bodyPr/>
        <a:lstStyle/>
        <a:p>
          <a:endParaRPr lang="en-US"/>
        </a:p>
      </dgm:t>
    </dgm:pt>
    <dgm:pt modelId="{5B7D8A14-7F5F-4C0C-9A31-B5A0CFC3B0DB}">
      <dgm:prSet phldrT="[Text]" custT="1"/>
      <dgm:spPr/>
      <dgm:t>
        <a:bodyPr/>
        <a:lstStyle/>
        <a:p>
          <a:r>
            <a:rPr lang="en-US" sz="1800" dirty="0" smtClean="0">
              <a:solidFill>
                <a:schemeClr val="tx1"/>
              </a:solidFill>
            </a:rPr>
            <a:t>Alterations to electric power systems and motors </a:t>
          </a:r>
          <a:endParaRPr lang="en-US" sz="1800" dirty="0">
            <a:solidFill>
              <a:schemeClr val="tx1"/>
            </a:solidFill>
          </a:endParaRPr>
        </a:p>
      </dgm:t>
    </dgm:pt>
    <dgm:pt modelId="{53CE8977-6E31-4452-BB6E-B9857B595F58}" type="parTrans" cxnId="{E5FCE7F7-4CCD-4EA7-9CB9-A4E788478567}">
      <dgm:prSet/>
      <dgm:spPr/>
      <dgm:t>
        <a:bodyPr/>
        <a:lstStyle/>
        <a:p>
          <a:endParaRPr lang="en-US"/>
        </a:p>
      </dgm:t>
    </dgm:pt>
    <dgm:pt modelId="{773A01F3-6109-4D70-871C-F57A72212990}" type="sibTrans" cxnId="{E5FCE7F7-4CCD-4EA7-9CB9-A4E788478567}">
      <dgm:prSet/>
      <dgm:spPr/>
      <dgm:t>
        <a:bodyPr/>
        <a:lstStyle/>
        <a:p>
          <a:endParaRPr lang="en-US"/>
        </a:p>
      </dgm:t>
    </dgm:pt>
    <dgm:pt modelId="{81E0CBE9-EC3F-43AE-8E51-732EA1CEA1D1}" type="pres">
      <dgm:prSet presAssocID="{3437D2FC-421A-4BF7-9688-58EF43994A66}" presName="linear" presStyleCnt="0">
        <dgm:presLayoutVars>
          <dgm:dir/>
          <dgm:animLvl val="lvl"/>
          <dgm:resizeHandles val="exact"/>
        </dgm:presLayoutVars>
      </dgm:prSet>
      <dgm:spPr/>
      <dgm:t>
        <a:bodyPr/>
        <a:lstStyle/>
        <a:p>
          <a:endParaRPr lang="en-US"/>
        </a:p>
      </dgm:t>
    </dgm:pt>
    <dgm:pt modelId="{7085682D-E2C7-4D3F-9373-12175BEEF912}" type="pres">
      <dgm:prSet presAssocID="{D8930310-E17D-4051-B7E0-CA99C158D730}" presName="parentLin" presStyleCnt="0"/>
      <dgm:spPr/>
    </dgm:pt>
    <dgm:pt modelId="{421948D6-E2F3-4B0D-A885-68188B027D90}" type="pres">
      <dgm:prSet presAssocID="{D8930310-E17D-4051-B7E0-CA99C158D730}" presName="parentLeftMargin" presStyleLbl="node1" presStyleIdx="0" presStyleCnt="4"/>
      <dgm:spPr/>
      <dgm:t>
        <a:bodyPr/>
        <a:lstStyle/>
        <a:p>
          <a:endParaRPr lang="en-US"/>
        </a:p>
      </dgm:t>
    </dgm:pt>
    <dgm:pt modelId="{673C6B08-E9C2-4965-A82A-CEE8B6FE293B}" type="pres">
      <dgm:prSet presAssocID="{D8930310-E17D-4051-B7E0-CA99C158D730}" presName="parentText" presStyleLbl="node1" presStyleIdx="0" presStyleCnt="4">
        <dgm:presLayoutVars>
          <dgm:chMax val="0"/>
          <dgm:bulletEnabled val="1"/>
        </dgm:presLayoutVars>
      </dgm:prSet>
      <dgm:spPr/>
      <dgm:t>
        <a:bodyPr/>
        <a:lstStyle/>
        <a:p>
          <a:endParaRPr lang="en-US"/>
        </a:p>
      </dgm:t>
    </dgm:pt>
    <dgm:pt modelId="{3A66973C-BC98-4BAA-8256-EB9A6D9413D2}" type="pres">
      <dgm:prSet presAssocID="{D8930310-E17D-4051-B7E0-CA99C158D730}" presName="negativeSpace" presStyleCnt="0"/>
      <dgm:spPr/>
    </dgm:pt>
    <dgm:pt modelId="{5E9667B5-AAD4-454A-8654-DCD3001B3F3E}" type="pres">
      <dgm:prSet presAssocID="{D8930310-E17D-4051-B7E0-CA99C158D730}" presName="childText" presStyleLbl="conFgAcc1" presStyleIdx="0" presStyleCnt="4">
        <dgm:presLayoutVars>
          <dgm:bulletEnabled val="1"/>
        </dgm:presLayoutVars>
      </dgm:prSet>
      <dgm:spPr/>
    </dgm:pt>
    <dgm:pt modelId="{5F391A2C-5F0F-4ED2-8FC6-8CE55680B8DC}" type="pres">
      <dgm:prSet presAssocID="{AEC04ACD-D271-4701-B573-1FBB0EEEE899}" presName="spaceBetweenRectangles" presStyleCnt="0"/>
      <dgm:spPr/>
    </dgm:pt>
    <dgm:pt modelId="{82431164-0582-4330-B620-81381BCEF6D0}" type="pres">
      <dgm:prSet presAssocID="{30E21E2F-49BC-4754-B596-E4CA846E69D1}" presName="parentLin" presStyleCnt="0"/>
      <dgm:spPr/>
    </dgm:pt>
    <dgm:pt modelId="{90675BE2-CEEC-42F3-A093-D90B3D451C91}" type="pres">
      <dgm:prSet presAssocID="{30E21E2F-49BC-4754-B596-E4CA846E69D1}" presName="parentLeftMargin" presStyleLbl="node1" presStyleIdx="0" presStyleCnt="4"/>
      <dgm:spPr/>
      <dgm:t>
        <a:bodyPr/>
        <a:lstStyle/>
        <a:p>
          <a:endParaRPr lang="en-US"/>
        </a:p>
      </dgm:t>
    </dgm:pt>
    <dgm:pt modelId="{7788E8BE-B9E1-4400-8CFA-9FAC85DBCA3D}" type="pres">
      <dgm:prSet presAssocID="{30E21E2F-49BC-4754-B596-E4CA846E69D1}" presName="parentText" presStyleLbl="node1" presStyleIdx="1" presStyleCnt="4">
        <dgm:presLayoutVars>
          <dgm:chMax val="0"/>
          <dgm:bulletEnabled val="1"/>
        </dgm:presLayoutVars>
      </dgm:prSet>
      <dgm:spPr/>
      <dgm:t>
        <a:bodyPr/>
        <a:lstStyle/>
        <a:p>
          <a:endParaRPr lang="en-US"/>
        </a:p>
      </dgm:t>
    </dgm:pt>
    <dgm:pt modelId="{2718756C-265E-43DE-A648-83AC5D5A783A}" type="pres">
      <dgm:prSet presAssocID="{30E21E2F-49BC-4754-B596-E4CA846E69D1}" presName="negativeSpace" presStyleCnt="0"/>
      <dgm:spPr/>
    </dgm:pt>
    <dgm:pt modelId="{EC99E172-86C6-4BF4-A09A-C3D950A257B2}" type="pres">
      <dgm:prSet presAssocID="{30E21E2F-49BC-4754-B596-E4CA846E69D1}" presName="childText" presStyleLbl="conFgAcc1" presStyleIdx="1" presStyleCnt="4">
        <dgm:presLayoutVars>
          <dgm:bulletEnabled val="1"/>
        </dgm:presLayoutVars>
      </dgm:prSet>
      <dgm:spPr/>
    </dgm:pt>
    <dgm:pt modelId="{87B83488-81ED-4838-916A-DAD57135E579}" type="pres">
      <dgm:prSet presAssocID="{C5E6EC26-68C5-49E4-BB03-6F6517E44F45}" presName="spaceBetweenRectangles" presStyleCnt="0"/>
      <dgm:spPr/>
    </dgm:pt>
    <dgm:pt modelId="{ED8E77B2-EA31-4D59-AF2F-808E30B7C4A6}" type="pres">
      <dgm:prSet presAssocID="{98822C88-C981-41B2-9ED8-FB3FF29CED9A}" presName="parentLin" presStyleCnt="0"/>
      <dgm:spPr/>
    </dgm:pt>
    <dgm:pt modelId="{E7F69792-67A6-4812-91C8-2C58534ABBDF}" type="pres">
      <dgm:prSet presAssocID="{98822C88-C981-41B2-9ED8-FB3FF29CED9A}" presName="parentLeftMargin" presStyleLbl="node1" presStyleIdx="1" presStyleCnt="4"/>
      <dgm:spPr/>
      <dgm:t>
        <a:bodyPr/>
        <a:lstStyle/>
        <a:p>
          <a:endParaRPr lang="en-US"/>
        </a:p>
      </dgm:t>
    </dgm:pt>
    <dgm:pt modelId="{577C165F-773F-4E5F-AD54-659C01EEB888}" type="pres">
      <dgm:prSet presAssocID="{98822C88-C981-41B2-9ED8-FB3FF29CED9A}" presName="parentText" presStyleLbl="node1" presStyleIdx="2" presStyleCnt="4">
        <dgm:presLayoutVars>
          <dgm:chMax val="0"/>
          <dgm:bulletEnabled val="1"/>
        </dgm:presLayoutVars>
      </dgm:prSet>
      <dgm:spPr/>
      <dgm:t>
        <a:bodyPr/>
        <a:lstStyle/>
        <a:p>
          <a:endParaRPr lang="en-US"/>
        </a:p>
      </dgm:t>
    </dgm:pt>
    <dgm:pt modelId="{F666E385-C4EC-4142-8D4C-1E115D52921D}" type="pres">
      <dgm:prSet presAssocID="{98822C88-C981-41B2-9ED8-FB3FF29CED9A}" presName="negativeSpace" presStyleCnt="0"/>
      <dgm:spPr/>
    </dgm:pt>
    <dgm:pt modelId="{C4025844-7D4C-4070-A687-4BEB642BDE1B}" type="pres">
      <dgm:prSet presAssocID="{98822C88-C981-41B2-9ED8-FB3FF29CED9A}" presName="childText" presStyleLbl="conFgAcc1" presStyleIdx="2" presStyleCnt="4">
        <dgm:presLayoutVars>
          <dgm:bulletEnabled val="1"/>
        </dgm:presLayoutVars>
      </dgm:prSet>
      <dgm:spPr/>
    </dgm:pt>
    <dgm:pt modelId="{1F0943EE-8B73-4A14-88BC-D6F72FA793C2}" type="pres">
      <dgm:prSet presAssocID="{A480CC5E-75A9-4415-BEA0-6F2A6200386B}" presName="spaceBetweenRectangles" presStyleCnt="0"/>
      <dgm:spPr/>
    </dgm:pt>
    <dgm:pt modelId="{84A3AB74-A017-4DDF-88A3-728E2EA12108}" type="pres">
      <dgm:prSet presAssocID="{5B7D8A14-7F5F-4C0C-9A31-B5A0CFC3B0DB}" presName="parentLin" presStyleCnt="0"/>
      <dgm:spPr/>
    </dgm:pt>
    <dgm:pt modelId="{41CFDA46-47A5-4B51-85FB-3CA8EB61CEAB}" type="pres">
      <dgm:prSet presAssocID="{5B7D8A14-7F5F-4C0C-9A31-B5A0CFC3B0DB}" presName="parentLeftMargin" presStyleLbl="node1" presStyleIdx="2" presStyleCnt="4"/>
      <dgm:spPr/>
      <dgm:t>
        <a:bodyPr/>
        <a:lstStyle/>
        <a:p>
          <a:endParaRPr lang="en-US"/>
        </a:p>
      </dgm:t>
    </dgm:pt>
    <dgm:pt modelId="{60F868C6-1592-4A11-8CAD-69C78301B7EB}" type="pres">
      <dgm:prSet presAssocID="{5B7D8A14-7F5F-4C0C-9A31-B5A0CFC3B0DB}" presName="parentText" presStyleLbl="node1" presStyleIdx="3" presStyleCnt="4">
        <dgm:presLayoutVars>
          <dgm:chMax val="0"/>
          <dgm:bulletEnabled val="1"/>
        </dgm:presLayoutVars>
      </dgm:prSet>
      <dgm:spPr/>
      <dgm:t>
        <a:bodyPr/>
        <a:lstStyle/>
        <a:p>
          <a:endParaRPr lang="en-US"/>
        </a:p>
      </dgm:t>
    </dgm:pt>
    <dgm:pt modelId="{EDD4A5CE-1B3B-4C85-8646-CF5682C590A3}" type="pres">
      <dgm:prSet presAssocID="{5B7D8A14-7F5F-4C0C-9A31-B5A0CFC3B0DB}" presName="negativeSpace" presStyleCnt="0"/>
      <dgm:spPr/>
    </dgm:pt>
    <dgm:pt modelId="{AD35495C-33CE-413A-BA8C-545CB77ADF4C}" type="pres">
      <dgm:prSet presAssocID="{5B7D8A14-7F5F-4C0C-9A31-B5A0CFC3B0DB}" presName="childText" presStyleLbl="conFgAcc1" presStyleIdx="3" presStyleCnt="4">
        <dgm:presLayoutVars>
          <dgm:bulletEnabled val="1"/>
        </dgm:presLayoutVars>
      </dgm:prSet>
      <dgm:spPr/>
    </dgm:pt>
  </dgm:ptLst>
  <dgm:cxnLst>
    <dgm:cxn modelId="{0E87590A-0527-4360-BAE2-8E91069E8DD6}" type="presOf" srcId="{3437D2FC-421A-4BF7-9688-58EF43994A66}" destId="{81E0CBE9-EC3F-43AE-8E51-732EA1CEA1D1}" srcOrd="0" destOrd="0" presId="urn:microsoft.com/office/officeart/2005/8/layout/list1"/>
    <dgm:cxn modelId="{16D2F0D0-8D59-4610-8071-7841BCF5E092}" type="presOf" srcId="{5B7D8A14-7F5F-4C0C-9A31-B5A0CFC3B0DB}" destId="{41CFDA46-47A5-4B51-85FB-3CA8EB61CEAB}" srcOrd="0" destOrd="0" presId="urn:microsoft.com/office/officeart/2005/8/layout/list1"/>
    <dgm:cxn modelId="{3FE99284-34F2-452A-9B6A-384A4681C0A3}" srcId="{3437D2FC-421A-4BF7-9688-58EF43994A66}" destId="{30E21E2F-49BC-4754-B596-E4CA846E69D1}" srcOrd="1" destOrd="0" parTransId="{38984AE0-F710-4606-A6A0-7FDCEED62F28}" sibTransId="{C5E6EC26-68C5-49E4-BB03-6F6517E44F45}"/>
    <dgm:cxn modelId="{0F295D71-832A-472C-840F-1F2ACBAB081E}" type="presOf" srcId="{D8930310-E17D-4051-B7E0-CA99C158D730}" destId="{421948D6-E2F3-4B0D-A885-68188B027D90}" srcOrd="0" destOrd="0" presId="urn:microsoft.com/office/officeart/2005/8/layout/list1"/>
    <dgm:cxn modelId="{F002241B-8309-4D94-986E-FF65FA36E942}" srcId="{3437D2FC-421A-4BF7-9688-58EF43994A66}" destId="{98822C88-C981-41B2-9ED8-FB3FF29CED9A}" srcOrd="2" destOrd="0" parTransId="{6E5AC05D-EB7A-46EA-B7B3-9D89DC260220}" sibTransId="{A480CC5E-75A9-4415-BEA0-6F2A6200386B}"/>
    <dgm:cxn modelId="{D38B2A24-23CD-401B-80A5-B8C1C9919693}" type="presOf" srcId="{98822C88-C981-41B2-9ED8-FB3FF29CED9A}" destId="{E7F69792-67A6-4812-91C8-2C58534ABBDF}" srcOrd="0" destOrd="0" presId="urn:microsoft.com/office/officeart/2005/8/layout/list1"/>
    <dgm:cxn modelId="{EE692804-77D1-449D-80E0-F1B1070A60B0}" type="presOf" srcId="{30E21E2F-49BC-4754-B596-E4CA846E69D1}" destId="{90675BE2-CEEC-42F3-A093-D90B3D451C91}" srcOrd="0" destOrd="0" presId="urn:microsoft.com/office/officeart/2005/8/layout/list1"/>
    <dgm:cxn modelId="{9FBCD3F3-8369-469C-8CF0-69464D033080}" type="presOf" srcId="{30E21E2F-49BC-4754-B596-E4CA846E69D1}" destId="{7788E8BE-B9E1-4400-8CFA-9FAC85DBCA3D}" srcOrd="1" destOrd="0" presId="urn:microsoft.com/office/officeart/2005/8/layout/list1"/>
    <dgm:cxn modelId="{30EF9A71-9709-4702-B119-F23388520A8A}" type="presOf" srcId="{98822C88-C981-41B2-9ED8-FB3FF29CED9A}" destId="{577C165F-773F-4E5F-AD54-659C01EEB888}" srcOrd="1" destOrd="0" presId="urn:microsoft.com/office/officeart/2005/8/layout/list1"/>
    <dgm:cxn modelId="{3391348A-58CE-4AB4-9FCA-DEAEC473DA27}" srcId="{3437D2FC-421A-4BF7-9688-58EF43994A66}" destId="{D8930310-E17D-4051-B7E0-CA99C158D730}" srcOrd="0" destOrd="0" parTransId="{5CE9F4B0-0BCD-4A1A-A7A1-AA6F6A62F00F}" sibTransId="{AEC04ACD-D271-4701-B573-1FBB0EEEE899}"/>
    <dgm:cxn modelId="{E5FCE7F7-4CCD-4EA7-9CB9-A4E788478567}" srcId="{3437D2FC-421A-4BF7-9688-58EF43994A66}" destId="{5B7D8A14-7F5F-4C0C-9A31-B5A0CFC3B0DB}" srcOrd="3" destOrd="0" parTransId="{53CE8977-6E31-4452-BB6E-B9857B595F58}" sibTransId="{773A01F3-6109-4D70-871C-F57A72212990}"/>
    <dgm:cxn modelId="{6AA26157-3ED5-4DE5-ACAB-A011E0EF3F1A}" type="presOf" srcId="{5B7D8A14-7F5F-4C0C-9A31-B5A0CFC3B0DB}" destId="{60F868C6-1592-4A11-8CAD-69C78301B7EB}" srcOrd="1" destOrd="0" presId="urn:microsoft.com/office/officeart/2005/8/layout/list1"/>
    <dgm:cxn modelId="{D0061BB7-9E4A-41A2-9DB5-0149903DAB5B}" type="presOf" srcId="{D8930310-E17D-4051-B7E0-CA99C158D730}" destId="{673C6B08-E9C2-4965-A82A-CEE8B6FE293B}" srcOrd="1" destOrd="0" presId="urn:microsoft.com/office/officeart/2005/8/layout/list1"/>
    <dgm:cxn modelId="{44057C7C-81D9-4575-99FB-30B014DE8AA0}" type="presParOf" srcId="{81E0CBE9-EC3F-43AE-8E51-732EA1CEA1D1}" destId="{7085682D-E2C7-4D3F-9373-12175BEEF912}" srcOrd="0" destOrd="0" presId="urn:microsoft.com/office/officeart/2005/8/layout/list1"/>
    <dgm:cxn modelId="{B17B36C2-8059-4491-AF73-C590FD3208E3}" type="presParOf" srcId="{7085682D-E2C7-4D3F-9373-12175BEEF912}" destId="{421948D6-E2F3-4B0D-A885-68188B027D90}" srcOrd="0" destOrd="0" presId="urn:microsoft.com/office/officeart/2005/8/layout/list1"/>
    <dgm:cxn modelId="{BB83A9DA-8D2F-498D-92FE-32F351B236AE}" type="presParOf" srcId="{7085682D-E2C7-4D3F-9373-12175BEEF912}" destId="{673C6B08-E9C2-4965-A82A-CEE8B6FE293B}" srcOrd="1" destOrd="0" presId="urn:microsoft.com/office/officeart/2005/8/layout/list1"/>
    <dgm:cxn modelId="{4A6CBE96-0767-4BA4-9D1D-6D35600CF187}" type="presParOf" srcId="{81E0CBE9-EC3F-43AE-8E51-732EA1CEA1D1}" destId="{3A66973C-BC98-4BAA-8256-EB9A6D9413D2}" srcOrd="1" destOrd="0" presId="urn:microsoft.com/office/officeart/2005/8/layout/list1"/>
    <dgm:cxn modelId="{86502F5C-0D9A-4F7D-A740-B0A96E820675}" type="presParOf" srcId="{81E0CBE9-EC3F-43AE-8E51-732EA1CEA1D1}" destId="{5E9667B5-AAD4-454A-8654-DCD3001B3F3E}" srcOrd="2" destOrd="0" presId="urn:microsoft.com/office/officeart/2005/8/layout/list1"/>
    <dgm:cxn modelId="{7A429031-50A7-4DD7-80E3-58C417FEBFDF}" type="presParOf" srcId="{81E0CBE9-EC3F-43AE-8E51-732EA1CEA1D1}" destId="{5F391A2C-5F0F-4ED2-8FC6-8CE55680B8DC}" srcOrd="3" destOrd="0" presId="urn:microsoft.com/office/officeart/2005/8/layout/list1"/>
    <dgm:cxn modelId="{34FB50DA-1672-4B22-A02D-BB54F9163B1F}" type="presParOf" srcId="{81E0CBE9-EC3F-43AE-8E51-732EA1CEA1D1}" destId="{82431164-0582-4330-B620-81381BCEF6D0}" srcOrd="4" destOrd="0" presId="urn:microsoft.com/office/officeart/2005/8/layout/list1"/>
    <dgm:cxn modelId="{6E069315-AA8A-407B-9F0C-3AAFEA00D345}" type="presParOf" srcId="{82431164-0582-4330-B620-81381BCEF6D0}" destId="{90675BE2-CEEC-42F3-A093-D90B3D451C91}" srcOrd="0" destOrd="0" presId="urn:microsoft.com/office/officeart/2005/8/layout/list1"/>
    <dgm:cxn modelId="{41EEB424-B477-4AE0-A829-21CDB5E85CF6}" type="presParOf" srcId="{82431164-0582-4330-B620-81381BCEF6D0}" destId="{7788E8BE-B9E1-4400-8CFA-9FAC85DBCA3D}" srcOrd="1" destOrd="0" presId="urn:microsoft.com/office/officeart/2005/8/layout/list1"/>
    <dgm:cxn modelId="{EFDE68B8-4C9F-4010-8170-620BFC2B3B42}" type="presParOf" srcId="{81E0CBE9-EC3F-43AE-8E51-732EA1CEA1D1}" destId="{2718756C-265E-43DE-A648-83AC5D5A783A}" srcOrd="5" destOrd="0" presId="urn:microsoft.com/office/officeart/2005/8/layout/list1"/>
    <dgm:cxn modelId="{3A5A1160-28AB-41E6-AB3B-D7A489A6435E}" type="presParOf" srcId="{81E0CBE9-EC3F-43AE-8E51-732EA1CEA1D1}" destId="{EC99E172-86C6-4BF4-A09A-C3D950A257B2}" srcOrd="6" destOrd="0" presId="urn:microsoft.com/office/officeart/2005/8/layout/list1"/>
    <dgm:cxn modelId="{D43EDC19-640A-41AC-A8A0-8BF4AC890781}" type="presParOf" srcId="{81E0CBE9-EC3F-43AE-8E51-732EA1CEA1D1}" destId="{87B83488-81ED-4838-916A-DAD57135E579}" srcOrd="7" destOrd="0" presId="urn:microsoft.com/office/officeart/2005/8/layout/list1"/>
    <dgm:cxn modelId="{DE1B4F73-CF6E-481F-A522-97237351AA8B}" type="presParOf" srcId="{81E0CBE9-EC3F-43AE-8E51-732EA1CEA1D1}" destId="{ED8E77B2-EA31-4D59-AF2F-808E30B7C4A6}" srcOrd="8" destOrd="0" presId="urn:microsoft.com/office/officeart/2005/8/layout/list1"/>
    <dgm:cxn modelId="{10839456-2FE9-4994-AC26-42A01C78C8B8}" type="presParOf" srcId="{ED8E77B2-EA31-4D59-AF2F-808E30B7C4A6}" destId="{E7F69792-67A6-4812-91C8-2C58534ABBDF}" srcOrd="0" destOrd="0" presId="urn:microsoft.com/office/officeart/2005/8/layout/list1"/>
    <dgm:cxn modelId="{4F61DB20-FA5B-4434-80D0-8599FDEE37B3}" type="presParOf" srcId="{ED8E77B2-EA31-4D59-AF2F-808E30B7C4A6}" destId="{577C165F-773F-4E5F-AD54-659C01EEB888}" srcOrd="1" destOrd="0" presId="urn:microsoft.com/office/officeart/2005/8/layout/list1"/>
    <dgm:cxn modelId="{99B643AC-839A-4747-AA00-B1DE0E17D3AB}" type="presParOf" srcId="{81E0CBE9-EC3F-43AE-8E51-732EA1CEA1D1}" destId="{F666E385-C4EC-4142-8D4C-1E115D52921D}" srcOrd="9" destOrd="0" presId="urn:microsoft.com/office/officeart/2005/8/layout/list1"/>
    <dgm:cxn modelId="{7CA0B8FC-741D-495C-B412-E3652A58516B}" type="presParOf" srcId="{81E0CBE9-EC3F-43AE-8E51-732EA1CEA1D1}" destId="{C4025844-7D4C-4070-A687-4BEB642BDE1B}" srcOrd="10" destOrd="0" presId="urn:microsoft.com/office/officeart/2005/8/layout/list1"/>
    <dgm:cxn modelId="{17F4F6F0-E3A2-4111-95FF-27D3A3EC5DD6}" type="presParOf" srcId="{81E0CBE9-EC3F-43AE-8E51-732EA1CEA1D1}" destId="{1F0943EE-8B73-4A14-88BC-D6F72FA793C2}" srcOrd="11" destOrd="0" presId="urn:microsoft.com/office/officeart/2005/8/layout/list1"/>
    <dgm:cxn modelId="{F133B57D-D608-434D-A2AE-4E1337CB352E}" type="presParOf" srcId="{81E0CBE9-EC3F-43AE-8E51-732EA1CEA1D1}" destId="{84A3AB74-A017-4DDF-88A3-728E2EA12108}" srcOrd="12" destOrd="0" presId="urn:microsoft.com/office/officeart/2005/8/layout/list1"/>
    <dgm:cxn modelId="{689D2349-F566-4F1A-880E-4A3232F3DD78}" type="presParOf" srcId="{84A3AB74-A017-4DDF-88A3-728E2EA12108}" destId="{41CFDA46-47A5-4B51-85FB-3CA8EB61CEAB}" srcOrd="0" destOrd="0" presId="urn:microsoft.com/office/officeart/2005/8/layout/list1"/>
    <dgm:cxn modelId="{397DB46E-5E29-478C-B760-32F5BDB070EB}" type="presParOf" srcId="{84A3AB74-A017-4DDF-88A3-728E2EA12108}" destId="{60F868C6-1592-4A11-8CAD-69C78301B7EB}" srcOrd="1" destOrd="0" presId="urn:microsoft.com/office/officeart/2005/8/layout/list1"/>
    <dgm:cxn modelId="{C8DFE150-7D20-4601-9B04-E93E83CBCDF7}" type="presParOf" srcId="{81E0CBE9-EC3F-43AE-8E51-732EA1CEA1D1}" destId="{EDD4A5CE-1B3B-4C85-8646-CF5682C590A3}" srcOrd="13" destOrd="0" presId="urn:microsoft.com/office/officeart/2005/8/layout/list1"/>
    <dgm:cxn modelId="{F651BA89-AC7D-4E1D-9DED-D2E871018386}" type="presParOf" srcId="{81E0CBE9-EC3F-43AE-8E51-732EA1CEA1D1}" destId="{AD35495C-33CE-413A-BA8C-545CB77ADF4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DA703C-5638-4F76-A7F2-13E1D9BC5F97}" type="doc">
      <dgm:prSet loTypeId="urn:microsoft.com/office/officeart/2005/8/layout/list1" loCatId="list" qsTypeId="urn:microsoft.com/office/officeart/2005/8/quickstyle/3d2" qsCatId="3D" csTypeId="urn:microsoft.com/office/officeart/2005/8/colors/accent3_2" csCatId="accent3" phldr="1"/>
      <dgm:spPr/>
      <dgm:t>
        <a:bodyPr/>
        <a:lstStyle/>
        <a:p>
          <a:endParaRPr lang="en-US"/>
        </a:p>
      </dgm:t>
    </dgm:pt>
    <dgm:pt modelId="{0486B153-500D-4415-ABFA-6280CD31789C}">
      <dgm:prSet phldrT="[Text]" custT="1"/>
      <dgm:spPr/>
      <dgm:t>
        <a:bodyPr/>
        <a:lstStyle/>
        <a:p>
          <a:r>
            <a:rPr lang="en-US" sz="1800" dirty="0" smtClean="0">
              <a:solidFill>
                <a:schemeClr val="tx1"/>
              </a:solidFill>
            </a:rPr>
            <a:t>Replacement of glass in existing sash or frame</a:t>
          </a:r>
          <a:endParaRPr lang="en-US" sz="1800" dirty="0">
            <a:solidFill>
              <a:schemeClr val="tx1"/>
            </a:solidFill>
          </a:endParaRPr>
        </a:p>
      </dgm:t>
    </dgm:pt>
    <dgm:pt modelId="{3A82313C-84C9-4AB0-B18F-4882FEC6AF60}" type="parTrans" cxnId="{3AAB9AFE-79E1-4697-A9B6-BC1E84BF04A5}">
      <dgm:prSet/>
      <dgm:spPr/>
      <dgm:t>
        <a:bodyPr/>
        <a:lstStyle/>
        <a:p>
          <a:endParaRPr lang="en-US"/>
        </a:p>
      </dgm:t>
    </dgm:pt>
    <dgm:pt modelId="{8A6B882F-18A2-42B8-AEBE-06A7C6860C31}" type="sibTrans" cxnId="{3AAB9AFE-79E1-4697-A9B6-BC1E84BF04A5}">
      <dgm:prSet/>
      <dgm:spPr/>
      <dgm:t>
        <a:bodyPr/>
        <a:lstStyle/>
        <a:p>
          <a:endParaRPr lang="en-US"/>
        </a:p>
      </dgm:t>
    </dgm:pt>
    <dgm:pt modelId="{C9E11D2A-B594-4D4D-BD6C-E7DDD5DE9480}">
      <dgm:prSet phldrT="[Text]" custT="1"/>
      <dgm:spPr/>
      <dgm:t>
        <a:bodyPr/>
        <a:lstStyle/>
        <a:p>
          <a:r>
            <a:rPr lang="en-US" sz="1800" dirty="0" smtClean="0">
              <a:solidFill>
                <a:schemeClr val="tx1"/>
              </a:solidFill>
            </a:rPr>
            <a:t>Modification to roof/ceiling/walls</a:t>
          </a:r>
          <a:endParaRPr lang="en-US" sz="1800" dirty="0">
            <a:solidFill>
              <a:schemeClr val="tx1"/>
            </a:solidFill>
          </a:endParaRPr>
        </a:p>
      </dgm:t>
    </dgm:pt>
    <dgm:pt modelId="{E970F53E-C199-4FC8-BB13-5AD3A0ED3245}" type="parTrans" cxnId="{55178614-F7C7-4506-9AEC-FE825B1DB764}">
      <dgm:prSet/>
      <dgm:spPr/>
      <dgm:t>
        <a:bodyPr/>
        <a:lstStyle/>
        <a:p>
          <a:endParaRPr lang="en-US"/>
        </a:p>
      </dgm:t>
    </dgm:pt>
    <dgm:pt modelId="{C79BD91B-9D51-4281-8712-3FD0FE0906CA}" type="sibTrans" cxnId="{55178614-F7C7-4506-9AEC-FE825B1DB764}">
      <dgm:prSet/>
      <dgm:spPr/>
      <dgm:t>
        <a:bodyPr/>
        <a:lstStyle/>
        <a:p>
          <a:endParaRPr lang="en-US"/>
        </a:p>
      </dgm:t>
    </dgm:pt>
    <dgm:pt modelId="{5FA672FE-DF5C-471E-B9C3-4572C5C9E9F8}">
      <dgm:prSet phldrT="[Text]" custT="1"/>
      <dgm:spPr/>
      <dgm:t>
        <a:bodyPr/>
        <a:lstStyle/>
        <a:p>
          <a:r>
            <a:rPr lang="en-US" sz="1800" dirty="0" smtClean="0">
              <a:solidFill>
                <a:schemeClr val="tx1"/>
              </a:solidFill>
            </a:rPr>
            <a:t>(U-factor, SHGC equal or lower than existing glazing) </a:t>
          </a:r>
          <a:endParaRPr lang="en-US" sz="1800" dirty="0">
            <a:solidFill>
              <a:schemeClr val="tx1"/>
            </a:solidFill>
          </a:endParaRPr>
        </a:p>
      </dgm:t>
    </dgm:pt>
    <dgm:pt modelId="{EFADF3B9-6993-451A-9657-704DF7BBFBDA}" type="parTrans" cxnId="{27F8682A-172C-46AE-A2A6-15115E7B5AF1}">
      <dgm:prSet/>
      <dgm:spPr/>
      <dgm:t>
        <a:bodyPr/>
        <a:lstStyle/>
        <a:p>
          <a:endParaRPr lang="en-US"/>
        </a:p>
      </dgm:t>
    </dgm:pt>
    <dgm:pt modelId="{6E011575-59CC-4891-A342-095ADA206165}" type="sibTrans" cxnId="{27F8682A-172C-46AE-A2A6-15115E7B5AF1}">
      <dgm:prSet/>
      <dgm:spPr/>
      <dgm:t>
        <a:bodyPr/>
        <a:lstStyle/>
        <a:p>
          <a:endParaRPr lang="en-US"/>
        </a:p>
      </dgm:t>
    </dgm:pt>
    <dgm:pt modelId="{E6C19837-D439-48EA-87A3-4A45D6F9B5F9}" type="pres">
      <dgm:prSet presAssocID="{99DA703C-5638-4F76-A7F2-13E1D9BC5F97}" presName="linear" presStyleCnt="0">
        <dgm:presLayoutVars>
          <dgm:dir/>
          <dgm:animLvl val="lvl"/>
          <dgm:resizeHandles val="exact"/>
        </dgm:presLayoutVars>
      </dgm:prSet>
      <dgm:spPr/>
      <dgm:t>
        <a:bodyPr/>
        <a:lstStyle/>
        <a:p>
          <a:endParaRPr lang="en-US"/>
        </a:p>
      </dgm:t>
    </dgm:pt>
    <dgm:pt modelId="{FDB719B4-05D2-4AFE-AD61-F1933537642A}" type="pres">
      <dgm:prSet presAssocID="{0486B153-500D-4415-ABFA-6280CD31789C}" presName="parentLin" presStyleCnt="0"/>
      <dgm:spPr/>
    </dgm:pt>
    <dgm:pt modelId="{BA448284-3F04-4D2A-B79D-79099D578117}" type="pres">
      <dgm:prSet presAssocID="{0486B153-500D-4415-ABFA-6280CD31789C}" presName="parentLeftMargin" presStyleLbl="node1" presStyleIdx="0" presStyleCnt="2"/>
      <dgm:spPr/>
      <dgm:t>
        <a:bodyPr/>
        <a:lstStyle/>
        <a:p>
          <a:endParaRPr lang="en-US"/>
        </a:p>
      </dgm:t>
    </dgm:pt>
    <dgm:pt modelId="{3F819853-C6E1-49E1-A1EC-2C683DFE966C}" type="pres">
      <dgm:prSet presAssocID="{0486B153-500D-4415-ABFA-6280CD31789C}" presName="parentText" presStyleLbl="node1" presStyleIdx="0" presStyleCnt="2" custLinFactNeighborY="-7927">
        <dgm:presLayoutVars>
          <dgm:chMax val="0"/>
          <dgm:bulletEnabled val="1"/>
        </dgm:presLayoutVars>
      </dgm:prSet>
      <dgm:spPr/>
      <dgm:t>
        <a:bodyPr/>
        <a:lstStyle/>
        <a:p>
          <a:endParaRPr lang="en-US"/>
        </a:p>
      </dgm:t>
    </dgm:pt>
    <dgm:pt modelId="{B0587E4F-2880-43EE-B105-7E5752444D80}" type="pres">
      <dgm:prSet presAssocID="{0486B153-500D-4415-ABFA-6280CD31789C}" presName="negativeSpace" presStyleCnt="0"/>
      <dgm:spPr/>
    </dgm:pt>
    <dgm:pt modelId="{37CB9465-AF00-410F-8EEC-6163C6E1A458}" type="pres">
      <dgm:prSet presAssocID="{0486B153-500D-4415-ABFA-6280CD31789C}" presName="childText" presStyleLbl="conFgAcc1" presStyleIdx="0" presStyleCnt="2">
        <dgm:presLayoutVars>
          <dgm:bulletEnabled val="1"/>
        </dgm:presLayoutVars>
      </dgm:prSet>
      <dgm:spPr/>
      <dgm:t>
        <a:bodyPr/>
        <a:lstStyle/>
        <a:p>
          <a:endParaRPr lang="en-US"/>
        </a:p>
      </dgm:t>
    </dgm:pt>
    <dgm:pt modelId="{7B3574BD-ADE5-4B95-A365-70D67A9647ED}" type="pres">
      <dgm:prSet presAssocID="{8A6B882F-18A2-42B8-AEBE-06A7C6860C31}" presName="spaceBetweenRectangles" presStyleCnt="0"/>
      <dgm:spPr/>
    </dgm:pt>
    <dgm:pt modelId="{439ADD29-6FFD-49F8-B5AF-819AB2B55CD4}" type="pres">
      <dgm:prSet presAssocID="{C9E11D2A-B594-4D4D-BD6C-E7DDD5DE9480}" presName="parentLin" presStyleCnt="0"/>
      <dgm:spPr/>
    </dgm:pt>
    <dgm:pt modelId="{E4849429-CF70-4021-90CC-2E14A6A9BEB5}" type="pres">
      <dgm:prSet presAssocID="{C9E11D2A-B594-4D4D-BD6C-E7DDD5DE9480}" presName="parentLeftMargin" presStyleLbl="node1" presStyleIdx="0" presStyleCnt="2"/>
      <dgm:spPr/>
      <dgm:t>
        <a:bodyPr/>
        <a:lstStyle/>
        <a:p>
          <a:endParaRPr lang="en-US"/>
        </a:p>
      </dgm:t>
    </dgm:pt>
    <dgm:pt modelId="{04F7190C-5782-4823-835B-E121FB166067}" type="pres">
      <dgm:prSet presAssocID="{C9E11D2A-B594-4D4D-BD6C-E7DDD5DE9480}" presName="parentText" presStyleLbl="node1" presStyleIdx="1" presStyleCnt="2">
        <dgm:presLayoutVars>
          <dgm:chMax val="0"/>
          <dgm:bulletEnabled val="1"/>
        </dgm:presLayoutVars>
      </dgm:prSet>
      <dgm:spPr/>
      <dgm:t>
        <a:bodyPr/>
        <a:lstStyle/>
        <a:p>
          <a:endParaRPr lang="en-US"/>
        </a:p>
      </dgm:t>
    </dgm:pt>
    <dgm:pt modelId="{230EB076-36F3-4770-9473-2F7A4612F844}" type="pres">
      <dgm:prSet presAssocID="{C9E11D2A-B594-4D4D-BD6C-E7DDD5DE9480}" presName="negativeSpace" presStyleCnt="0"/>
      <dgm:spPr/>
    </dgm:pt>
    <dgm:pt modelId="{C2EA3C42-E8AC-4D22-B35C-1A9B3D6F4ED8}" type="pres">
      <dgm:prSet presAssocID="{C9E11D2A-B594-4D4D-BD6C-E7DDD5DE9480}" presName="childText" presStyleLbl="conFgAcc1" presStyleIdx="1" presStyleCnt="2">
        <dgm:presLayoutVars>
          <dgm:bulletEnabled val="1"/>
        </dgm:presLayoutVars>
      </dgm:prSet>
      <dgm:spPr/>
      <dgm:t>
        <a:bodyPr/>
        <a:lstStyle/>
        <a:p>
          <a:endParaRPr lang="en-US"/>
        </a:p>
      </dgm:t>
    </dgm:pt>
  </dgm:ptLst>
  <dgm:cxnLst>
    <dgm:cxn modelId="{BF7AC20B-F5F1-4244-87E9-09D1102C53B7}" type="presOf" srcId="{5FA672FE-DF5C-471E-B9C3-4572C5C9E9F8}" destId="{37CB9465-AF00-410F-8EEC-6163C6E1A458}" srcOrd="0" destOrd="0" presId="urn:microsoft.com/office/officeart/2005/8/layout/list1"/>
    <dgm:cxn modelId="{F4D28E49-4839-4178-ADAF-B9543D2C7355}" type="presOf" srcId="{0486B153-500D-4415-ABFA-6280CD31789C}" destId="{3F819853-C6E1-49E1-A1EC-2C683DFE966C}" srcOrd="1" destOrd="0" presId="urn:microsoft.com/office/officeart/2005/8/layout/list1"/>
    <dgm:cxn modelId="{775718BE-E886-4EBB-B145-69B7AB906B80}" type="presOf" srcId="{C9E11D2A-B594-4D4D-BD6C-E7DDD5DE9480}" destId="{04F7190C-5782-4823-835B-E121FB166067}" srcOrd="1" destOrd="0" presId="urn:microsoft.com/office/officeart/2005/8/layout/list1"/>
    <dgm:cxn modelId="{212419E9-51A2-4D25-A55E-546D42235749}" type="presOf" srcId="{0486B153-500D-4415-ABFA-6280CD31789C}" destId="{BA448284-3F04-4D2A-B79D-79099D578117}" srcOrd="0" destOrd="0" presId="urn:microsoft.com/office/officeart/2005/8/layout/list1"/>
    <dgm:cxn modelId="{55178614-F7C7-4506-9AEC-FE825B1DB764}" srcId="{99DA703C-5638-4F76-A7F2-13E1D9BC5F97}" destId="{C9E11D2A-B594-4D4D-BD6C-E7DDD5DE9480}" srcOrd="1" destOrd="0" parTransId="{E970F53E-C199-4FC8-BB13-5AD3A0ED3245}" sibTransId="{C79BD91B-9D51-4281-8712-3FD0FE0906CA}"/>
    <dgm:cxn modelId="{46DAF9FF-1A50-4BF8-BCF7-EC93DDFD84FC}" type="presOf" srcId="{C9E11D2A-B594-4D4D-BD6C-E7DDD5DE9480}" destId="{E4849429-CF70-4021-90CC-2E14A6A9BEB5}" srcOrd="0" destOrd="0" presId="urn:microsoft.com/office/officeart/2005/8/layout/list1"/>
    <dgm:cxn modelId="{3AAB9AFE-79E1-4697-A9B6-BC1E84BF04A5}" srcId="{99DA703C-5638-4F76-A7F2-13E1D9BC5F97}" destId="{0486B153-500D-4415-ABFA-6280CD31789C}" srcOrd="0" destOrd="0" parTransId="{3A82313C-84C9-4AB0-B18F-4882FEC6AF60}" sibTransId="{8A6B882F-18A2-42B8-AEBE-06A7C6860C31}"/>
    <dgm:cxn modelId="{642B347F-8F9E-45DB-A5D2-C8055A04C562}" type="presOf" srcId="{99DA703C-5638-4F76-A7F2-13E1D9BC5F97}" destId="{E6C19837-D439-48EA-87A3-4A45D6F9B5F9}" srcOrd="0" destOrd="0" presId="urn:microsoft.com/office/officeart/2005/8/layout/list1"/>
    <dgm:cxn modelId="{27F8682A-172C-46AE-A2A6-15115E7B5AF1}" srcId="{0486B153-500D-4415-ABFA-6280CD31789C}" destId="{5FA672FE-DF5C-471E-B9C3-4572C5C9E9F8}" srcOrd="0" destOrd="0" parTransId="{EFADF3B9-6993-451A-9657-704DF7BBFBDA}" sibTransId="{6E011575-59CC-4891-A342-095ADA206165}"/>
    <dgm:cxn modelId="{E84CC804-0F37-4A1A-8EB4-A02D0AD38F1A}" type="presParOf" srcId="{E6C19837-D439-48EA-87A3-4A45D6F9B5F9}" destId="{FDB719B4-05D2-4AFE-AD61-F1933537642A}" srcOrd="0" destOrd="0" presId="urn:microsoft.com/office/officeart/2005/8/layout/list1"/>
    <dgm:cxn modelId="{F011164A-64AC-46C7-BFA9-1345B266FBA7}" type="presParOf" srcId="{FDB719B4-05D2-4AFE-AD61-F1933537642A}" destId="{BA448284-3F04-4D2A-B79D-79099D578117}" srcOrd="0" destOrd="0" presId="urn:microsoft.com/office/officeart/2005/8/layout/list1"/>
    <dgm:cxn modelId="{8972C365-26D8-4D98-8955-C1D7B6A3A0B4}" type="presParOf" srcId="{FDB719B4-05D2-4AFE-AD61-F1933537642A}" destId="{3F819853-C6E1-49E1-A1EC-2C683DFE966C}" srcOrd="1" destOrd="0" presId="urn:microsoft.com/office/officeart/2005/8/layout/list1"/>
    <dgm:cxn modelId="{86892620-3374-4057-84A1-AAF5F59E6972}" type="presParOf" srcId="{E6C19837-D439-48EA-87A3-4A45D6F9B5F9}" destId="{B0587E4F-2880-43EE-B105-7E5752444D80}" srcOrd="1" destOrd="0" presId="urn:microsoft.com/office/officeart/2005/8/layout/list1"/>
    <dgm:cxn modelId="{CFD26EF7-2ED9-4AF5-9688-8E8EFCF6A06B}" type="presParOf" srcId="{E6C19837-D439-48EA-87A3-4A45D6F9B5F9}" destId="{37CB9465-AF00-410F-8EEC-6163C6E1A458}" srcOrd="2" destOrd="0" presId="urn:microsoft.com/office/officeart/2005/8/layout/list1"/>
    <dgm:cxn modelId="{3DDB11E7-0049-4956-A538-ABCEA3D80179}" type="presParOf" srcId="{E6C19837-D439-48EA-87A3-4A45D6F9B5F9}" destId="{7B3574BD-ADE5-4B95-A365-70D67A9647ED}" srcOrd="3" destOrd="0" presId="urn:microsoft.com/office/officeart/2005/8/layout/list1"/>
    <dgm:cxn modelId="{801DA3B9-722F-42F0-9388-F87A7C14E731}" type="presParOf" srcId="{E6C19837-D439-48EA-87A3-4A45D6F9B5F9}" destId="{439ADD29-6FFD-49F8-B5AF-819AB2B55CD4}" srcOrd="4" destOrd="0" presId="urn:microsoft.com/office/officeart/2005/8/layout/list1"/>
    <dgm:cxn modelId="{8F1F2F4C-D3A4-4383-B782-CBCC0E965126}" type="presParOf" srcId="{439ADD29-6FFD-49F8-B5AF-819AB2B55CD4}" destId="{E4849429-CF70-4021-90CC-2E14A6A9BEB5}" srcOrd="0" destOrd="0" presId="urn:microsoft.com/office/officeart/2005/8/layout/list1"/>
    <dgm:cxn modelId="{EBE697AD-6022-4461-928E-6A4D50132E40}" type="presParOf" srcId="{439ADD29-6FFD-49F8-B5AF-819AB2B55CD4}" destId="{04F7190C-5782-4823-835B-E121FB166067}" srcOrd="1" destOrd="0" presId="urn:microsoft.com/office/officeart/2005/8/layout/list1"/>
    <dgm:cxn modelId="{0BA5AB64-EE92-47DC-B7F6-C89CC0B34A0A}" type="presParOf" srcId="{E6C19837-D439-48EA-87A3-4A45D6F9B5F9}" destId="{230EB076-36F3-4770-9473-2F7A4612F844}" srcOrd="5" destOrd="0" presId="urn:microsoft.com/office/officeart/2005/8/layout/list1"/>
    <dgm:cxn modelId="{6A00C02F-7DB2-4A7F-8A6F-EF58E7E8825A}" type="presParOf" srcId="{E6C19837-D439-48EA-87A3-4A45D6F9B5F9}" destId="{C2EA3C42-E8AC-4D22-B35C-1A9B3D6F4ED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4A7078-F418-4445-8B96-C26E9C633669}" type="doc">
      <dgm:prSet loTypeId="urn:microsoft.com/office/officeart/2005/8/layout/list1" loCatId="list" qsTypeId="urn:microsoft.com/office/officeart/2005/8/quickstyle/3d2" qsCatId="3D" csTypeId="urn:microsoft.com/office/officeart/2005/8/colors/accent3_2" csCatId="accent3" phldr="1"/>
      <dgm:spPr/>
      <dgm:t>
        <a:bodyPr/>
        <a:lstStyle/>
        <a:p>
          <a:endParaRPr lang="en-US"/>
        </a:p>
      </dgm:t>
    </dgm:pt>
    <dgm:pt modelId="{EA012A7E-1238-415B-B526-9BCE586E1599}">
      <dgm:prSet phldrT="[Text]"/>
      <dgm:spPr/>
      <dgm:t>
        <a:bodyPr/>
        <a:lstStyle/>
        <a:p>
          <a:r>
            <a:rPr lang="en-US" dirty="0" smtClean="0">
              <a:solidFill>
                <a:schemeClr val="tx1"/>
              </a:solidFill>
            </a:rPr>
            <a:t>Hot – Dry</a:t>
          </a:r>
          <a:endParaRPr lang="en-US" dirty="0">
            <a:solidFill>
              <a:schemeClr val="tx1"/>
            </a:solidFill>
          </a:endParaRPr>
        </a:p>
      </dgm:t>
    </dgm:pt>
    <dgm:pt modelId="{A998E290-0E12-4CAA-BF2F-E88D7D12F56A}" type="parTrans" cxnId="{0EE1736C-9AD5-4498-B86D-C20B568D7218}">
      <dgm:prSet/>
      <dgm:spPr/>
      <dgm:t>
        <a:bodyPr/>
        <a:lstStyle/>
        <a:p>
          <a:endParaRPr lang="en-US"/>
        </a:p>
      </dgm:t>
    </dgm:pt>
    <dgm:pt modelId="{47F7072F-58E3-43A7-AF8F-E796E9F7EE04}" type="sibTrans" cxnId="{0EE1736C-9AD5-4498-B86D-C20B568D7218}">
      <dgm:prSet/>
      <dgm:spPr/>
      <dgm:t>
        <a:bodyPr/>
        <a:lstStyle/>
        <a:p>
          <a:endParaRPr lang="en-US"/>
        </a:p>
      </dgm:t>
    </dgm:pt>
    <dgm:pt modelId="{E87243E1-FC3E-4A5F-BD05-4B67444DD71E}">
      <dgm:prSet/>
      <dgm:spPr/>
      <dgm:t>
        <a:bodyPr/>
        <a:lstStyle/>
        <a:p>
          <a:r>
            <a:rPr lang="en-US" dirty="0" smtClean="0">
              <a:solidFill>
                <a:schemeClr val="tx1"/>
              </a:solidFill>
            </a:rPr>
            <a:t>Warm – Humid</a:t>
          </a:r>
          <a:endParaRPr lang="en-US" dirty="0">
            <a:solidFill>
              <a:schemeClr val="tx1"/>
            </a:solidFill>
          </a:endParaRPr>
        </a:p>
      </dgm:t>
    </dgm:pt>
    <dgm:pt modelId="{76B17AAF-8A6C-43A3-B0D9-7158AA517D8A}" type="parTrans" cxnId="{EBE9D110-6EBA-42EF-B593-8A7D99C5FCA4}">
      <dgm:prSet/>
      <dgm:spPr/>
      <dgm:t>
        <a:bodyPr/>
        <a:lstStyle/>
        <a:p>
          <a:endParaRPr lang="en-US"/>
        </a:p>
      </dgm:t>
    </dgm:pt>
    <dgm:pt modelId="{AA9FEEA5-D8F6-45AB-A428-710F5F5BBFAA}" type="sibTrans" cxnId="{EBE9D110-6EBA-42EF-B593-8A7D99C5FCA4}">
      <dgm:prSet/>
      <dgm:spPr/>
      <dgm:t>
        <a:bodyPr/>
        <a:lstStyle/>
        <a:p>
          <a:endParaRPr lang="en-US"/>
        </a:p>
      </dgm:t>
    </dgm:pt>
    <dgm:pt modelId="{84F50CBF-A36C-4490-AD62-B9952E293558}">
      <dgm:prSet/>
      <dgm:spPr/>
      <dgm:t>
        <a:bodyPr/>
        <a:lstStyle/>
        <a:p>
          <a:r>
            <a:rPr lang="en-US" dirty="0" smtClean="0">
              <a:solidFill>
                <a:schemeClr val="tx1"/>
              </a:solidFill>
            </a:rPr>
            <a:t>Composite</a:t>
          </a:r>
          <a:endParaRPr lang="en-US" dirty="0">
            <a:solidFill>
              <a:schemeClr val="tx1"/>
            </a:solidFill>
          </a:endParaRPr>
        </a:p>
      </dgm:t>
    </dgm:pt>
    <dgm:pt modelId="{B300900A-32E3-415C-A752-A3E0409B1AB4}" type="parTrans" cxnId="{188D0C3B-9674-46A8-A8FB-3071FB584A1F}">
      <dgm:prSet/>
      <dgm:spPr/>
      <dgm:t>
        <a:bodyPr/>
        <a:lstStyle/>
        <a:p>
          <a:endParaRPr lang="en-US"/>
        </a:p>
      </dgm:t>
    </dgm:pt>
    <dgm:pt modelId="{78C8641D-8D0A-4D5E-86EA-D48FE3C75811}" type="sibTrans" cxnId="{188D0C3B-9674-46A8-A8FB-3071FB584A1F}">
      <dgm:prSet/>
      <dgm:spPr/>
      <dgm:t>
        <a:bodyPr/>
        <a:lstStyle/>
        <a:p>
          <a:endParaRPr lang="en-US"/>
        </a:p>
      </dgm:t>
    </dgm:pt>
    <dgm:pt modelId="{DC47BA82-4A4F-4D2A-A579-4425D694E1EB}">
      <dgm:prSet/>
      <dgm:spPr/>
      <dgm:t>
        <a:bodyPr/>
        <a:lstStyle/>
        <a:p>
          <a:r>
            <a:rPr lang="en-US" dirty="0" smtClean="0">
              <a:solidFill>
                <a:schemeClr val="tx1"/>
              </a:solidFill>
            </a:rPr>
            <a:t>Temperate</a:t>
          </a:r>
          <a:endParaRPr lang="en-US" dirty="0">
            <a:solidFill>
              <a:schemeClr val="tx1"/>
            </a:solidFill>
          </a:endParaRPr>
        </a:p>
      </dgm:t>
    </dgm:pt>
    <dgm:pt modelId="{58C349B3-D0EF-47AD-B40A-411BFF43FB5A}" type="parTrans" cxnId="{E55D5F10-D843-4CC9-A62B-1974BAB5632E}">
      <dgm:prSet/>
      <dgm:spPr/>
      <dgm:t>
        <a:bodyPr/>
        <a:lstStyle/>
        <a:p>
          <a:endParaRPr lang="en-US"/>
        </a:p>
      </dgm:t>
    </dgm:pt>
    <dgm:pt modelId="{06B8C629-712C-4359-9A52-01B0079F9335}" type="sibTrans" cxnId="{E55D5F10-D843-4CC9-A62B-1974BAB5632E}">
      <dgm:prSet/>
      <dgm:spPr/>
      <dgm:t>
        <a:bodyPr/>
        <a:lstStyle/>
        <a:p>
          <a:endParaRPr lang="en-US"/>
        </a:p>
      </dgm:t>
    </dgm:pt>
    <dgm:pt modelId="{394F9A79-9A07-4538-9D41-28215868541D}">
      <dgm:prSet/>
      <dgm:spPr/>
      <dgm:t>
        <a:bodyPr/>
        <a:lstStyle/>
        <a:p>
          <a:r>
            <a:rPr lang="en-US" dirty="0" smtClean="0">
              <a:solidFill>
                <a:schemeClr val="tx1"/>
              </a:solidFill>
            </a:rPr>
            <a:t>Cold</a:t>
          </a:r>
          <a:endParaRPr lang="en-US" dirty="0">
            <a:solidFill>
              <a:schemeClr val="tx1"/>
            </a:solidFill>
          </a:endParaRPr>
        </a:p>
      </dgm:t>
    </dgm:pt>
    <dgm:pt modelId="{26A9AC2E-BE6D-45D4-ADB1-5F6AC3D82CD3}" type="parTrans" cxnId="{BA5A0CC6-C79A-4CB5-8934-8DAE10BC0CE7}">
      <dgm:prSet/>
      <dgm:spPr/>
      <dgm:t>
        <a:bodyPr/>
        <a:lstStyle/>
        <a:p>
          <a:endParaRPr lang="en-US"/>
        </a:p>
      </dgm:t>
    </dgm:pt>
    <dgm:pt modelId="{5279543A-BC2B-4945-AE56-FC5251228B03}" type="sibTrans" cxnId="{BA5A0CC6-C79A-4CB5-8934-8DAE10BC0CE7}">
      <dgm:prSet/>
      <dgm:spPr/>
      <dgm:t>
        <a:bodyPr/>
        <a:lstStyle/>
        <a:p>
          <a:endParaRPr lang="en-US"/>
        </a:p>
      </dgm:t>
    </dgm:pt>
    <dgm:pt modelId="{1455721A-8BAA-47F1-A7F3-4386838E3994}" type="pres">
      <dgm:prSet presAssocID="{CD4A7078-F418-4445-8B96-C26E9C633669}" presName="linear" presStyleCnt="0">
        <dgm:presLayoutVars>
          <dgm:dir/>
          <dgm:animLvl val="lvl"/>
          <dgm:resizeHandles val="exact"/>
        </dgm:presLayoutVars>
      </dgm:prSet>
      <dgm:spPr/>
      <dgm:t>
        <a:bodyPr/>
        <a:lstStyle/>
        <a:p>
          <a:endParaRPr lang="en-US"/>
        </a:p>
      </dgm:t>
    </dgm:pt>
    <dgm:pt modelId="{9D3129B6-F2F6-4A83-AD90-1339E273ADC9}" type="pres">
      <dgm:prSet presAssocID="{EA012A7E-1238-415B-B526-9BCE586E1599}" presName="parentLin" presStyleCnt="0"/>
      <dgm:spPr/>
    </dgm:pt>
    <dgm:pt modelId="{B21DF9B2-6634-4A83-970B-7B28F17801A3}" type="pres">
      <dgm:prSet presAssocID="{EA012A7E-1238-415B-B526-9BCE586E1599}" presName="parentLeftMargin" presStyleLbl="node1" presStyleIdx="0" presStyleCnt="5"/>
      <dgm:spPr/>
      <dgm:t>
        <a:bodyPr/>
        <a:lstStyle/>
        <a:p>
          <a:endParaRPr lang="en-US"/>
        </a:p>
      </dgm:t>
    </dgm:pt>
    <dgm:pt modelId="{C1B712C0-712C-4670-944F-992D21F84406}" type="pres">
      <dgm:prSet presAssocID="{EA012A7E-1238-415B-B526-9BCE586E1599}" presName="parentText" presStyleLbl="node1" presStyleIdx="0" presStyleCnt="5">
        <dgm:presLayoutVars>
          <dgm:chMax val="0"/>
          <dgm:bulletEnabled val="1"/>
        </dgm:presLayoutVars>
      </dgm:prSet>
      <dgm:spPr/>
      <dgm:t>
        <a:bodyPr/>
        <a:lstStyle/>
        <a:p>
          <a:endParaRPr lang="en-US"/>
        </a:p>
      </dgm:t>
    </dgm:pt>
    <dgm:pt modelId="{BEB84180-068D-4774-BCA9-6BA7222E8EB7}" type="pres">
      <dgm:prSet presAssocID="{EA012A7E-1238-415B-B526-9BCE586E1599}" presName="negativeSpace" presStyleCnt="0"/>
      <dgm:spPr/>
    </dgm:pt>
    <dgm:pt modelId="{AC5FE135-889E-4047-B3FB-813809198366}" type="pres">
      <dgm:prSet presAssocID="{EA012A7E-1238-415B-B526-9BCE586E1599}" presName="childText" presStyleLbl="conFgAcc1" presStyleIdx="0" presStyleCnt="5">
        <dgm:presLayoutVars>
          <dgm:bulletEnabled val="1"/>
        </dgm:presLayoutVars>
      </dgm:prSet>
      <dgm:spPr/>
    </dgm:pt>
    <dgm:pt modelId="{B53E7C53-B07D-46DB-A3B2-557516FF499C}" type="pres">
      <dgm:prSet presAssocID="{47F7072F-58E3-43A7-AF8F-E796E9F7EE04}" presName="spaceBetweenRectangles" presStyleCnt="0"/>
      <dgm:spPr/>
    </dgm:pt>
    <dgm:pt modelId="{424E9657-5FB6-44CA-B68C-5BA06E0D9164}" type="pres">
      <dgm:prSet presAssocID="{E87243E1-FC3E-4A5F-BD05-4B67444DD71E}" presName="parentLin" presStyleCnt="0"/>
      <dgm:spPr/>
    </dgm:pt>
    <dgm:pt modelId="{84066BA7-86BB-4DE2-BF8B-246FB1A2942F}" type="pres">
      <dgm:prSet presAssocID="{E87243E1-FC3E-4A5F-BD05-4B67444DD71E}" presName="parentLeftMargin" presStyleLbl="node1" presStyleIdx="0" presStyleCnt="5"/>
      <dgm:spPr/>
      <dgm:t>
        <a:bodyPr/>
        <a:lstStyle/>
        <a:p>
          <a:endParaRPr lang="en-US"/>
        </a:p>
      </dgm:t>
    </dgm:pt>
    <dgm:pt modelId="{4E240AA4-455D-4631-A227-83037CDDD1CE}" type="pres">
      <dgm:prSet presAssocID="{E87243E1-FC3E-4A5F-BD05-4B67444DD71E}" presName="parentText" presStyleLbl="node1" presStyleIdx="1" presStyleCnt="5">
        <dgm:presLayoutVars>
          <dgm:chMax val="0"/>
          <dgm:bulletEnabled val="1"/>
        </dgm:presLayoutVars>
      </dgm:prSet>
      <dgm:spPr/>
      <dgm:t>
        <a:bodyPr/>
        <a:lstStyle/>
        <a:p>
          <a:endParaRPr lang="en-US"/>
        </a:p>
      </dgm:t>
    </dgm:pt>
    <dgm:pt modelId="{C06A8C1F-422A-4D9A-9817-942FA82D76FF}" type="pres">
      <dgm:prSet presAssocID="{E87243E1-FC3E-4A5F-BD05-4B67444DD71E}" presName="negativeSpace" presStyleCnt="0"/>
      <dgm:spPr/>
    </dgm:pt>
    <dgm:pt modelId="{A3BF533B-C7F5-43AF-A965-C558BBBF1BB7}" type="pres">
      <dgm:prSet presAssocID="{E87243E1-FC3E-4A5F-BD05-4B67444DD71E}" presName="childText" presStyleLbl="conFgAcc1" presStyleIdx="1" presStyleCnt="5">
        <dgm:presLayoutVars>
          <dgm:bulletEnabled val="1"/>
        </dgm:presLayoutVars>
      </dgm:prSet>
      <dgm:spPr/>
    </dgm:pt>
    <dgm:pt modelId="{4D004D5E-79E2-4F96-9529-0DD1AF23F4A1}" type="pres">
      <dgm:prSet presAssocID="{AA9FEEA5-D8F6-45AB-A428-710F5F5BBFAA}" presName="spaceBetweenRectangles" presStyleCnt="0"/>
      <dgm:spPr/>
    </dgm:pt>
    <dgm:pt modelId="{57751A60-A138-45B2-891C-2D5CE6CC56E5}" type="pres">
      <dgm:prSet presAssocID="{84F50CBF-A36C-4490-AD62-B9952E293558}" presName="parentLin" presStyleCnt="0"/>
      <dgm:spPr/>
    </dgm:pt>
    <dgm:pt modelId="{AD1D4272-D455-4D0F-8EF6-321C5D304C72}" type="pres">
      <dgm:prSet presAssocID="{84F50CBF-A36C-4490-AD62-B9952E293558}" presName="parentLeftMargin" presStyleLbl="node1" presStyleIdx="1" presStyleCnt="5"/>
      <dgm:spPr/>
      <dgm:t>
        <a:bodyPr/>
        <a:lstStyle/>
        <a:p>
          <a:endParaRPr lang="en-US"/>
        </a:p>
      </dgm:t>
    </dgm:pt>
    <dgm:pt modelId="{FF244D95-F5EE-4E69-9F84-FC4BE28CD1D0}" type="pres">
      <dgm:prSet presAssocID="{84F50CBF-A36C-4490-AD62-B9952E293558}" presName="parentText" presStyleLbl="node1" presStyleIdx="2" presStyleCnt="5">
        <dgm:presLayoutVars>
          <dgm:chMax val="0"/>
          <dgm:bulletEnabled val="1"/>
        </dgm:presLayoutVars>
      </dgm:prSet>
      <dgm:spPr/>
      <dgm:t>
        <a:bodyPr/>
        <a:lstStyle/>
        <a:p>
          <a:endParaRPr lang="en-US"/>
        </a:p>
      </dgm:t>
    </dgm:pt>
    <dgm:pt modelId="{C8B929D4-E386-4DEF-96DF-58C413ED921B}" type="pres">
      <dgm:prSet presAssocID="{84F50CBF-A36C-4490-AD62-B9952E293558}" presName="negativeSpace" presStyleCnt="0"/>
      <dgm:spPr/>
    </dgm:pt>
    <dgm:pt modelId="{90D31EC8-A0A5-4994-B889-853A16FD2242}" type="pres">
      <dgm:prSet presAssocID="{84F50CBF-A36C-4490-AD62-B9952E293558}" presName="childText" presStyleLbl="conFgAcc1" presStyleIdx="2" presStyleCnt="5">
        <dgm:presLayoutVars>
          <dgm:bulletEnabled val="1"/>
        </dgm:presLayoutVars>
      </dgm:prSet>
      <dgm:spPr/>
    </dgm:pt>
    <dgm:pt modelId="{BADF46C5-F191-465F-8080-A1939163FA80}" type="pres">
      <dgm:prSet presAssocID="{78C8641D-8D0A-4D5E-86EA-D48FE3C75811}" presName="spaceBetweenRectangles" presStyleCnt="0"/>
      <dgm:spPr/>
    </dgm:pt>
    <dgm:pt modelId="{45C3999B-0FC7-4B89-856F-4EB2F7B5E9FB}" type="pres">
      <dgm:prSet presAssocID="{DC47BA82-4A4F-4D2A-A579-4425D694E1EB}" presName="parentLin" presStyleCnt="0"/>
      <dgm:spPr/>
    </dgm:pt>
    <dgm:pt modelId="{9B760CFF-A3B1-478A-B845-635A4F500378}" type="pres">
      <dgm:prSet presAssocID="{DC47BA82-4A4F-4D2A-A579-4425D694E1EB}" presName="parentLeftMargin" presStyleLbl="node1" presStyleIdx="2" presStyleCnt="5"/>
      <dgm:spPr/>
      <dgm:t>
        <a:bodyPr/>
        <a:lstStyle/>
        <a:p>
          <a:endParaRPr lang="en-US"/>
        </a:p>
      </dgm:t>
    </dgm:pt>
    <dgm:pt modelId="{4A9A7C73-DFEB-44F6-B3F0-47FB5B8B268F}" type="pres">
      <dgm:prSet presAssocID="{DC47BA82-4A4F-4D2A-A579-4425D694E1EB}" presName="parentText" presStyleLbl="node1" presStyleIdx="3" presStyleCnt="5">
        <dgm:presLayoutVars>
          <dgm:chMax val="0"/>
          <dgm:bulletEnabled val="1"/>
        </dgm:presLayoutVars>
      </dgm:prSet>
      <dgm:spPr/>
      <dgm:t>
        <a:bodyPr/>
        <a:lstStyle/>
        <a:p>
          <a:endParaRPr lang="en-US"/>
        </a:p>
      </dgm:t>
    </dgm:pt>
    <dgm:pt modelId="{E838A19F-FA0C-4A3A-932B-67351F4B9483}" type="pres">
      <dgm:prSet presAssocID="{DC47BA82-4A4F-4D2A-A579-4425D694E1EB}" presName="negativeSpace" presStyleCnt="0"/>
      <dgm:spPr/>
    </dgm:pt>
    <dgm:pt modelId="{38DB331A-86A9-4EA1-A775-6CBE337D5730}" type="pres">
      <dgm:prSet presAssocID="{DC47BA82-4A4F-4D2A-A579-4425D694E1EB}" presName="childText" presStyleLbl="conFgAcc1" presStyleIdx="3" presStyleCnt="5">
        <dgm:presLayoutVars>
          <dgm:bulletEnabled val="1"/>
        </dgm:presLayoutVars>
      </dgm:prSet>
      <dgm:spPr/>
    </dgm:pt>
    <dgm:pt modelId="{E705039A-7436-4ADC-B821-0E3BDE9FC563}" type="pres">
      <dgm:prSet presAssocID="{06B8C629-712C-4359-9A52-01B0079F9335}" presName="spaceBetweenRectangles" presStyleCnt="0"/>
      <dgm:spPr/>
    </dgm:pt>
    <dgm:pt modelId="{F3F675F1-4A48-4548-BB94-6228C18DC23F}" type="pres">
      <dgm:prSet presAssocID="{394F9A79-9A07-4538-9D41-28215868541D}" presName="parentLin" presStyleCnt="0"/>
      <dgm:spPr/>
    </dgm:pt>
    <dgm:pt modelId="{D839FCA6-BCBF-4DB7-8C00-D76D2261C00C}" type="pres">
      <dgm:prSet presAssocID="{394F9A79-9A07-4538-9D41-28215868541D}" presName="parentLeftMargin" presStyleLbl="node1" presStyleIdx="3" presStyleCnt="5"/>
      <dgm:spPr/>
      <dgm:t>
        <a:bodyPr/>
        <a:lstStyle/>
        <a:p>
          <a:endParaRPr lang="en-US"/>
        </a:p>
      </dgm:t>
    </dgm:pt>
    <dgm:pt modelId="{D29A5FD3-5E7F-416D-8D72-43D0DE05E4AC}" type="pres">
      <dgm:prSet presAssocID="{394F9A79-9A07-4538-9D41-28215868541D}" presName="parentText" presStyleLbl="node1" presStyleIdx="4" presStyleCnt="5">
        <dgm:presLayoutVars>
          <dgm:chMax val="0"/>
          <dgm:bulletEnabled val="1"/>
        </dgm:presLayoutVars>
      </dgm:prSet>
      <dgm:spPr/>
      <dgm:t>
        <a:bodyPr/>
        <a:lstStyle/>
        <a:p>
          <a:endParaRPr lang="en-US"/>
        </a:p>
      </dgm:t>
    </dgm:pt>
    <dgm:pt modelId="{984D1083-B210-4745-B65B-A5269307F1F8}" type="pres">
      <dgm:prSet presAssocID="{394F9A79-9A07-4538-9D41-28215868541D}" presName="negativeSpace" presStyleCnt="0"/>
      <dgm:spPr/>
    </dgm:pt>
    <dgm:pt modelId="{5D6EAEB9-B7F6-468D-9536-EF4182856EB2}" type="pres">
      <dgm:prSet presAssocID="{394F9A79-9A07-4538-9D41-28215868541D}" presName="childText" presStyleLbl="conFgAcc1" presStyleIdx="4" presStyleCnt="5">
        <dgm:presLayoutVars>
          <dgm:bulletEnabled val="1"/>
        </dgm:presLayoutVars>
      </dgm:prSet>
      <dgm:spPr/>
    </dgm:pt>
  </dgm:ptLst>
  <dgm:cxnLst>
    <dgm:cxn modelId="{8D5A2194-E14A-4788-9CF8-E0CF42D29BCD}" type="presOf" srcId="{394F9A79-9A07-4538-9D41-28215868541D}" destId="{D29A5FD3-5E7F-416D-8D72-43D0DE05E4AC}" srcOrd="1" destOrd="0" presId="urn:microsoft.com/office/officeart/2005/8/layout/list1"/>
    <dgm:cxn modelId="{0C28AF73-8013-44FC-A8FE-D2C94B32BB8F}" type="presOf" srcId="{E87243E1-FC3E-4A5F-BD05-4B67444DD71E}" destId="{4E240AA4-455D-4631-A227-83037CDDD1CE}" srcOrd="1" destOrd="0" presId="urn:microsoft.com/office/officeart/2005/8/layout/list1"/>
    <dgm:cxn modelId="{0EE1736C-9AD5-4498-B86D-C20B568D7218}" srcId="{CD4A7078-F418-4445-8B96-C26E9C633669}" destId="{EA012A7E-1238-415B-B526-9BCE586E1599}" srcOrd="0" destOrd="0" parTransId="{A998E290-0E12-4CAA-BF2F-E88D7D12F56A}" sibTransId="{47F7072F-58E3-43A7-AF8F-E796E9F7EE04}"/>
    <dgm:cxn modelId="{9764F55C-A98D-4C74-AE17-3E3D3580EC67}" type="presOf" srcId="{E87243E1-FC3E-4A5F-BD05-4B67444DD71E}" destId="{84066BA7-86BB-4DE2-BF8B-246FB1A2942F}" srcOrd="0" destOrd="0" presId="urn:microsoft.com/office/officeart/2005/8/layout/list1"/>
    <dgm:cxn modelId="{7D3D62EA-1610-48E5-93FB-7BF909FD0BFC}" type="presOf" srcId="{DC47BA82-4A4F-4D2A-A579-4425D694E1EB}" destId="{9B760CFF-A3B1-478A-B845-635A4F500378}" srcOrd="0" destOrd="0" presId="urn:microsoft.com/office/officeart/2005/8/layout/list1"/>
    <dgm:cxn modelId="{7A1E51F6-64D5-4CCF-A39D-92168BF814CF}" type="presOf" srcId="{394F9A79-9A07-4538-9D41-28215868541D}" destId="{D839FCA6-BCBF-4DB7-8C00-D76D2261C00C}" srcOrd="0" destOrd="0" presId="urn:microsoft.com/office/officeart/2005/8/layout/list1"/>
    <dgm:cxn modelId="{958F2630-8935-4A93-8DEB-D3EE9F378811}" type="presOf" srcId="{84F50CBF-A36C-4490-AD62-B9952E293558}" destId="{FF244D95-F5EE-4E69-9F84-FC4BE28CD1D0}" srcOrd="1" destOrd="0" presId="urn:microsoft.com/office/officeart/2005/8/layout/list1"/>
    <dgm:cxn modelId="{CF5C5978-3412-411C-BCFD-C7027D0B10F3}" type="presOf" srcId="{EA012A7E-1238-415B-B526-9BCE586E1599}" destId="{B21DF9B2-6634-4A83-970B-7B28F17801A3}" srcOrd="0" destOrd="0" presId="urn:microsoft.com/office/officeart/2005/8/layout/list1"/>
    <dgm:cxn modelId="{36575A5D-BB98-43C1-AFDE-BEB6107044E1}" type="presOf" srcId="{CD4A7078-F418-4445-8B96-C26E9C633669}" destId="{1455721A-8BAA-47F1-A7F3-4386838E3994}" srcOrd="0" destOrd="0" presId="urn:microsoft.com/office/officeart/2005/8/layout/list1"/>
    <dgm:cxn modelId="{EBE9D110-6EBA-42EF-B593-8A7D99C5FCA4}" srcId="{CD4A7078-F418-4445-8B96-C26E9C633669}" destId="{E87243E1-FC3E-4A5F-BD05-4B67444DD71E}" srcOrd="1" destOrd="0" parTransId="{76B17AAF-8A6C-43A3-B0D9-7158AA517D8A}" sibTransId="{AA9FEEA5-D8F6-45AB-A428-710F5F5BBFAA}"/>
    <dgm:cxn modelId="{188D0C3B-9674-46A8-A8FB-3071FB584A1F}" srcId="{CD4A7078-F418-4445-8B96-C26E9C633669}" destId="{84F50CBF-A36C-4490-AD62-B9952E293558}" srcOrd="2" destOrd="0" parTransId="{B300900A-32E3-415C-A752-A3E0409B1AB4}" sibTransId="{78C8641D-8D0A-4D5E-86EA-D48FE3C75811}"/>
    <dgm:cxn modelId="{E55D5F10-D843-4CC9-A62B-1974BAB5632E}" srcId="{CD4A7078-F418-4445-8B96-C26E9C633669}" destId="{DC47BA82-4A4F-4D2A-A579-4425D694E1EB}" srcOrd="3" destOrd="0" parTransId="{58C349B3-D0EF-47AD-B40A-411BFF43FB5A}" sibTransId="{06B8C629-712C-4359-9A52-01B0079F9335}"/>
    <dgm:cxn modelId="{406F0F33-5FE4-4042-98A1-2C5A179422A4}" type="presOf" srcId="{84F50CBF-A36C-4490-AD62-B9952E293558}" destId="{AD1D4272-D455-4D0F-8EF6-321C5D304C72}" srcOrd="0" destOrd="0" presId="urn:microsoft.com/office/officeart/2005/8/layout/list1"/>
    <dgm:cxn modelId="{BA5A0CC6-C79A-4CB5-8934-8DAE10BC0CE7}" srcId="{CD4A7078-F418-4445-8B96-C26E9C633669}" destId="{394F9A79-9A07-4538-9D41-28215868541D}" srcOrd="4" destOrd="0" parTransId="{26A9AC2E-BE6D-45D4-ADB1-5F6AC3D82CD3}" sibTransId="{5279543A-BC2B-4945-AE56-FC5251228B03}"/>
    <dgm:cxn modelId="{1B855EA4-EA00-48D0-A593-C504E98EB898}" type="presOf" srcId="{EA012A7E-1238-415B-B526-9BCE586E1599}" destId="{C1B712C0-712C-4670-944F-992D21F84406}" srcOrd="1" destOrd="0" presId="urn:microsoft.com/office/officeart/2005/8/layout/list1"/>
    <dgm:cxn modelId="{C68643D1-E6B2-4662-9D35-35785A89F8B3}" type="presOf" srcId="{DC47BA82-4A4F-4D2A-A579-4425D694E1EB}" destId="{4A9A7C73-DFEB-44F6-B3F0-47FB5B8B268F}" srcOrd="1" destOrd="0" presId="urn:microsoft.com/office/officeart/2005/8/layout/list1"/>
    <dgm:cxn modelId="{08DAE4AD-6D98-41F0-A461-6F5992459ED3}" type="presParOf" srcId="{1455721A-8BAA-47F1-A7F3-4386838E3994}" destId="{9D3129B6-F2F6-4A83-AD90-1339E273ADC9}" srcOrd="0" destOrd="0" presId="urn:microsoft.com/office/officeart/2005/8/layout/list1"/>
    <dgm:cxn modelId="{276AE406-1F4C-462A-92AA-95A5D79991D5}" type="presParOf" srcId="{9D3129B6-F2F6-4A83-AD90-1339E273ADC9}" destId="{B21DF9B2-6634-4A83-970B-7B28F17801A3}" srcOrd="0" destOrd="0" presId="urn:microsoft.com/office/officeart/2005/8/layout/list1"/>
    <dgm:cxn modelId="{22786861-244E-4815-B568-2CBEBC1E80B6}" type="presParOf" srcId="{9D3129B6-F2F6-4A83-AD90-1339E273ADC9}" destId="{C1B712C0-712C-4670-944F-992D21F84406}" srcOrd="1" destOrd="0" presId="urn:microsoft.com/office/officeart/2005/8/layout/list1"/>
    <dgm:cxn modelId="{46C4FE2C-C4D2-4D73-BB63-F4AADAF4810A}" type="presParOf" srcId="{1455721A-8BAA-47F1-A7F3-4386838E3994}" destId="{BEB84180-068D-4774-BCA9-6BA7222E8EB7}" srcOrd="1" destOrd="0" presId="urn:microsoft.com/office/officeart/2005/8/layout/list1"/>
    <dgm:cxn modelId="{755F6402-8F98-450E-B23A-04B48FA00267}" type="presParOf" srcId="{1455721A-8BAA-47F1-A7F3-4386838E3994}" destId="{AC5FE135-889E-4047-B3FB-813809198366}" srcOrd="2" destOrd="0" presId="urn:microsoft.com/office/officeart/2005/8/layout/list1"/>
    <dgm:cxn modelId="{6A8F5F8A-5685-4C0A-8B14-0CF96A6C61E6}" type="presParOf" srcId="{1455721A-8BAA-47F1-A7F3-4386838E3994}" destId="{B53E7C53-B07D-46DB-A3B2-557516FF499C}" srcOrd="3" destOrd="0" presId="urn:microsoft.com/office/officeart/2005/8/layout/list1"/>
    <dgm:cxn modelId="{5D7B9168-C01C-458E-9805-59B1559B6690}" type="presParOf" srcId="{1455721A-8BAA-47F1-A7F3-4386838E3994}" destId="{424E9657-5FB6-44CA-B68C-5BA06E0D9164}" srcOrd="4" destOrd="0" presId="urn:microsoft.com/office/officeart/2005/8/layout/list1"/>
    <dgm:cxn modelId="{244F3E93-4A85-4484-A062-DDC085D55610}" type="presParOf" srcId="{424E9657-5FB6-44CA-B68C-5BA06E0D9164}" destId="{84066BA7-86BB-4DE2-BF8B-246FB1A2942F}" srcOrd="0" destOrd="0" presId="urn:microsoft.com/office/officeart/2005/8/layout/list1"/>
    <dgm:cxn modelId="{34E8BD16-9DE4-4471-B76F-0BABDD2F4EEB}" type="presParOf" srcId="{424E9657-5FB6-44CA-B68C-5BA06E0D9164}" destId="{4E240AA4-455D-4631-A227-83037CDDD1CE}" srcOrd="1" destOrd="0" presId="urn:microsoft.com/office/officeart/2005/8/layout/list1"/>
    <dgm:cxn modelId="{992F77F3-F1C2-4F1E-BC2D-A5CCA45865A5}" type="presParOf" srcId="{1455721A-8BAA-47F1-A7F3-4386838E3994}" destId="{C06A8C1F-422A-4D9A-9817-942FA82D76FF}" srcOrd="5" destOrd="0" presId="urn:microsoft.com/office/officeart/2005/8/layout/list1"/>
    <dgm:cxn modelId="{52B4C763-4FB0-49A0-88FD-B22AE853153C}" type="presParOf" srcId="{1455721A-8BAA-47F1-A7F3-4386838E3994}" destId="{A3BF533B-C7F5-43AF-A965-C558BBBF1BB7}" srcOrd="6" destOrd="0" presId="urn:microsoft.com/office/officeart/2005/8/layout/list1"/>
    <dgm:cxn modelId="{8743DECF-0AD4-403C-A6A0-CB5FCB049A8D}" type="presParOf" srcId="{1455721A-8BAA-47F1-A7F3-4386838E3994}" destId="{4D004D5E-79E2-4F96-9529-0DD1AF23F4A1}" srcOrd="7" destOrd="0" presId="urn:microsoft.com/office/officeart/2005/8/layout/list1"/>
    <dgm:cxn modelId="{276C84CE-7BA9-4BBE-BC08-0BBEDB327464}" type="presParOf" srcId="{1455721A-8BAA-47F1-A7F3-4386838E3994}" destId="{57751A60-A138-45B2-891C-2D5CE6CC56E5}" srcOrd="8" destOrd="0" presId="urn:microsoft.com/office/officeart/2005/8/layout/list1"/>
    <dgm:cxn modelId="{8D5F3B4F-23DE-4216-B62C-A30EAB91D97C}" type="presParOf" srcId="{57751A60-A138-45B2-891C-2D5CE6CC56E5}" destId="{AD1D4272-D455-4D0F-8EF6-321C5D304C72}" srcOrd="0" destOrd="0" presId="urn:microsoft.com/office/officeart/2005/8/layout/list1"/>
    <dgm:cxn modelId="{16FF5965-3ABD-4A8B-8DE7-582705162FFB}" type="presParOf" srcId="{57751A60-A138-45B2-891C-2D5CE6CC56E5}" destId="{FF244D95-F5EE-4E69-9F84-FC4BE28CD1D0}" srcOrd="1" destOrd="0" presId="urn:microsoft.com/office/officeart/2005/8/layout/list1"/>
    <dgm:cxn modelId="{B3E8630B-83F7-497F-BB4D-B3D41A98B8C3}" type="presParOf" srcId="{1455721A-8BAA-47F1-A7F3-4386838E3994}" destId="{C8B929D4-E386-4DEF-96DF-58C413ED921B}" srcOrd="9" destOrd="0" presId="urn:microsoft.com/office/officeart/2005/8/layout/list1"/>
    <dgm:cxn modelId="{2639356E-FE90-4C52-866C-3D98CC0B7ED4}" type="presParOf" srcId="{1455721A-8BAA-47F1-A7F3-4386838E3994}" destId="{90D31EC8-A0A5-4994-B889-853A16FD2242}" srcOrd="10" destOrd="0" presId="urn:microsoft.com/office/officeart/2005/8/layout/list1"/>
    <dgm:cxn modelId="{67BE9CE0-2A32-4FBB-B0EE-26E415B12727}" type="presParOf" srcId="{1455721A-8BAA-47F1-A7F3-4386838E3994}" destId="{BADF46C5-F191-465F-8080-A1939163FA80}" srcOrd="11" destOrd="0" presId="urn:microsoft.com/office/officeart/2005/8/layout/list1"/>
    <dgm:cxn modelId="{4BA99347-3B24-4412-98F1-F2ECAC26EB23}" type="presParOf" srcId="{1455721A-8BAA-47F1-A7F3-4386838E3994}" destId="{45C3999B-0FC7-4B89-856F-4EB2F7B5E9FB}" srcOrd="12" destOrd="0" presId="urn:microsoft.com/office/officeart/2005/8/layout/list1"/>
    <dgm:cxn modelId="{C88F970A-8164-4BE1-8666-F667F6E62C0F}" type="presParOf" srcId="{45C3999B-0FC7-4B89-856F-4EB2F7B5E9FB}" destId="{9B760CFF-A3B1-478A-B845-635A4F500378}" srcOrd="0" destOrd="0" presId="urn:microsoft.com/office/officeart/2005/8/layout/list1"/>
    <dgm:cxn modelId="{D2B377C6-4776-4E01-9200-878F8CAB3DA7}" type="presParOf" srcId="{45C3999B-0FC7-4B89-856F-4EB2F7B5E9FB}" destId="{4A9A7C73-DFEB-44F6-B3F0-47FB5B8B268F}" srcOrd="1" destOrd="0" presId="urn:microsoft.com/office/officeart/2005/8/layout/list1"/>
    <dgm:cxn modelId="{40C45B99-2767-4CB4-81D7-F990E515F118}" type="presParOf" srcId="{1455721A-8BAA-47F1-A7F3-4386838E3994}" destId="{E838A19F-FA0C-4A3A-932B-67351F4B9483}" srcOrd="13" destOrd="0" presId="urn:microsoft.com/office/officeart/2005/8/layout/list1"/>
    <dgm:cxn modelId="{C26FF73B-1702-419A-9E77-20016655C210}" type="presParOf" srcId="{1455721A-8BAA-47F1-A7F3-4386838E3994}" destId="{38DB331A-86A9-4EA1-A775-6CBE337D5730}" srcOrd="14" destOrd="0" presId="urn:microsoft.com/office/officeart/2005/8/layout/list1"/>
    <dgm:cxn modelId="{802C948B-CEF6-4A95-B7F7-611900D9F867}" type="presParOf" srcId="{1455721A-8BAA-47F1-A7F3-4386838E3994}" destId="{E705039A-7436-4ADC-B821-0E3BDE9FC563}" srcOrd="15" destOrd="0" presId="urn:microsoft.com/office/officeart/2005/8/layout/list1"/>
    <dgm:cxn modelId="{7F4771E3-3B88-4970-8C7A-3C66894B7282}" type="presParOf" srcId="{1455721A-8BAA-47F1-A7F3-4386838E3994}" destId="{F3F675F1-4A48-4548-BB94-6228C18DC23F}" srcOrd="16" destOrd="0" presId="urn:microsoft.com/office/officeart/2005/8/layout/list1"/>
    <dgm:cxn modelId="{BA593AF5-165E-4FBF-BFAD-0946640D036D}" type="presParOf" srcId="{F3F675F1-4A48-4548-BB94-6228C18DC23F}" destId="{D839FCA6-BCBF-4DB7-8C00-D76D2261C00C}" srcOrd="0" destOrd="0" presId="urn:microsoft.com/office/officeart/2005/8/layout/list1"/>
    <dgm:cxn modelId="{DDA63C4D-37F5-4548-B7BF-451FEEA46102}" type="presParOf" srcId="{F3F675F1-4A48-4548-BB94-6228C18DC23F}" destId="{D29A5FD3-5E7F-416D-8D72-43D0DE05E4AC}" srcOrd="1" destOrd="0" presId="urn:microsoft.com/office/officeart/2005/8/layout/list1"/>
    <dgm:cxn modelId="{BCD4C8AE-1975-4131-9580-8B098CF84E00}" type="presParOf" srcId="{1455721A-8BAA-47F1-A7F3-4386838E3994}" destId="{984D1083-B210-4745-B65B-A5269307F1F8}" srcOrd="17" destOrd="0" presId="urn:microsoft.com/office/officeart/2005/8/layout/list1"/>
    <dgm:cxn modelId="{A78D792A-C5C1-4B9A-B4D0-FE5CD1FFAED5}" type="presParOf" srcId="{1455721A-8BAA-47F1-A7F3-4386838E3994}" destId="{5D6EAEB9-B7F6-468D-9536-EF4182856EB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B5C847-86AA-4349-97EC-2296727A0FDA}" type="doc">
      <dgm:prSet loTypeId="urn:microsoft.com/office/officeart/2005/8/layout/list1" loCatId="list" qsTypeId="urn:microsoft.com/office/officeart/2005/8/quickstyle/3d2" qsCatId="3D" csTypeId="urn:microsoft.com/office/officeart/2005/8/colors/accent3_2" csCatId="accent3" phldr="1"/>
      <dgm:spPr/>
      <dgm:t>
        <a:bodyPr/>
        <a:lstStyle/>
        <a:p>
          <a:endParaRPr lang="en-US"/>
        </a:p>
      </dgm:t>
    </dgm:pt>
    <dgm:pt modelId="{C98339F7-5E59-4281-9367-BE12FEC88FA0}">
      <dgm:prSet phldrT="[Text]"/>
      <dgm:spPr/>
      <dgm:t>
        <a:bodyPr/>
        <a:lstStyle/>
        <a:p>
          <a:r>
            <a:rPr lang="en-US" dirty="0" smtClean="0">
              <a:solidFill>
                <a:schemeClr val="tx1"/>
              </a:solidFill>
            </a:rPr>
            <a:t>Building envelope</a:t>
          </a:r>
          <a:endParaRPr lang="en-US" dirty="0">
            <a:solidFill>
              <a:schemeClr val="tx1"/>
            </a:solidFill>
          </a:endParaRPr>
        </a:p>
      </dgm:t>
    </dgm:pt>
    <dgm:pt modelId="{41C0CF12-1E42-4270-A39A-A8967D53DEC1}" type="parTrans" cxnId="{8C192397-4CBC-4905-99AB-44901EE8D020}">
      <dgm:prSet/>
      <dgm:spPr/>
      <dgm:t>
        <a:bodyPr/>
        <a:lstStyle/>
        <a:p>
          <a:endParaRPr lang="en-US"/>
        </a:p>
      </dgm:t>
    </dgm:pt>
    <dgm:pt modelId="{A326B885-67D3-43D2-8B7E-E5EBC44FCC91}" type="sibTrans" cxnId="{8C192397-4CBC-4905-99AB-44901EE8D020}">
      <dgm:prSet/>
      <dgm:spPr/>
      <dgm:t>
        <a:bodyPr/>
        <a:lstStyle/>
        <a:p>
          <a:endParaRPr lang="en-US"/>
        </a:p>
      </dgm:t>
    </dgm:pt>
    <dgm:pt modelId="{1F2C4E0B-C927-4CD7-B48C-A361A76301AF}">
      <dgm:prSet/>
      <dgm:spPr/>
      <dgm:t>
        <a:bodyPr/>
        <a:lstStyle/>
        <a:p>
          <a:r>
            <a:rPr lang="en-US" dirty="0" smtClean="0">
              <a:solidFill>
                <a:schemeClr val="tx1"/>
              </a:solidFill>
            </a:rPr>
            <a:t>Mechanical systems and equipment</a:t>
          </a:r>
        </a:p>
      </dgm:t>
    </dgm:pt>
    <dgm:pt modelId="{2E371EA3-59BF-4916-B067-D1465DAB5610}" type="parTrans" cxnId="{7EB5566C-E84B-4C6D-91C4-65C565295B73}">
      <dgm:prSet/>
      <dgm:spPr/>
      <dgm:t>
        <a:bodyPr/>
        <a:lstStyle/>
        <a:p>
          <a:endParaRPr lang="en-US"/>
        </a:p>
      </dgm:t>
    </dgm:pt>
    <dgm:pt modelId="{4BEED8EA-1A39-444A-B375-68B531652E63}" type="sibTrans" cxnId="{7EB5566C-E84B-4C6D-91C4-65C565295B73}">
      <dgm:prSet/>
      <dgm:spPr/>
      <dgm:t>
        <a:bodyPr/>
        <a:lstStyle/>
        <a:p>
          <a:endParaRPr lang="en-US"/>
        </a:p>
      </dgm:t>
    </dgm:pt>
    <dgm:pt modelId="{D3404FE0-1134-4032-8D82-AE5304372B53}">
      <dgm:prSet/>
      <dgm:spPr/>
      <dgm:t>
        <a:bodyPr/>
        <a:lstStyle/>
        <a:p>
          <a:r>
            <a:rPr lang="en-US" dirty="0" smtClean="0">
              <a:solidFill>
                <a:schemeClr val="tx1"/>
              </a:solidFill>
            </a:rPr>
            <a:t>Service hot water heating</a:t>
          </a:r>
        </a:p>
      </dgm:t>
    </dgm:pt>
    <dgm:pt modelId="{AA126F66-7B14-4A36-8840-3A94B459543D}" type="parTrans" cxnId="{CD61B7C0-3D8B-4E25-B97F-3B0C7FA4C30D}">
      <dgm:prSet/>
      <dgm:spPr/>
      <dgm:t>
        <a:bodyPr/>
        <a:lstStyle/>
        <a:p>
          <a:endParaRPr lang="en-US"/>
        </a:p>
      </dgm:t>
    </dgm:pt>
    <dgm:pt modelId="{E61C7C06-56FB-4370-8797-B6A7C08E668F}" type="sibTrans" cxnId="{CD61B7C0-3D8B-4E25-B97F-3B0C7FA4C30D}">
      <dgm:prSet/>
      <dgm:spPr/>
      <dgm:t>
        <a:bodyPr/>
        <a:lstStyle/>
        <a:p>
          <a:endParaRPr lang="en-US"/>
        </a:p>
      </dgm:t>
    </dgm:pt>
    <dgm:pt modelId="{283F04A0-5452-457B-AFB8-8815C2F7BF41}">
      <dgm:prSet/>
      <dgm:spPr/>
      <dgm:t>
        <a:bodyPr/>
        <a:lstStyle/>
        <a:p>
          <a:r>
            <a:rPr lang="en-US" dirty="0" smtClean="0">
              <a:solidFill>
                <a:schemeClr val="tx1"/>
              </a:solidFill>
            </a:rPr>
            <a:t>Interior and exterior lighting</a:t>
          </a:r>
        </a:p>
      </dgm:t>
    </dgm:pt>
    <dgm:pt modelId="{86C18598-CDD9-4F5F-A38E-D140B7800FD0}" type="parTrans" cxnId="{CE09E8EA-226A-41F4-AC80-367FC8B3523F}">
      <dgm:prSet/>
      <dgm:spPr/>
      <dgm:t>
        <a:bodyPr/>
        <a:lstStyle/>
        <a:p>
          <a:endParaRPr lang="en-US"/>
        </a:p>
      </dgm:t>
    </dgm:pt>
    <dgm:pt modelId="{29AB5A44-A65B-4188-BFA3-A226EA148859}" type="sibTrans" cxnId="{CE09E8EA-226A-41F4-AC80-367FC8B3523F}">
      <dgm:prSet/>
      <dgm:spPr/>
      <dgm:t>
        <a:bodyPr/>
        <a:lstStyle/>
        <a:p>
          <a:endParaRPr lang="en-US"/>
        </a:p>
      </dgm:t>
    </dgm:pt>
    <dgm:pt modelId="{5319CDD9-F238-4ABB-85C3-B77F992CAA0B}">
      <dgm:prSet/>
      <dgm:spPr/>
      <dgm:t>
        <a:bodyPr/>
        <a:lstStyle/>
        <a:p>
          <a:r>
            <a:rPr lang="en-US" dirty="0" smtClean="0">
              <a:solidFill>
                <a:schemeClr val="tx1"/>
              </a:solidFill>
            </a:rPr>
            <a:t>Electrical power and motors</a:t>
          </a:r>
        </a:p>
      </dgm:t>
    </dgm:pt>
    <dgm:pt modelId="{43F00BE9-159A-4870-B160-E757CDCC4C69}" type="parTrans" cxnId="{94B25C0B-613D-43FC-9A2B-25EF113A25BF}">
      <dgm:prSet/>
      <dgm:spPr/>
      <dgm:t>
        <a:bodyPr/>
        <a:lstStyle/>
        <a:p>
          <a:endParaRPr lang="en-US"/>
        </a:p>
      </dgm:t>
    </dgm:pt>
    <dgm:pt modelId="{C9B3654B-ABBB-4E29-A212-30AC001882D2}" type="sibTrans" cxnId="{94B25C0B-613D-43FC-9A2B-25EF113A25BF}">
      <dgm:prSet/>
      <dgm:spPr/>
      <dgm:t>
        <a:bodyPr/>
        <a:lstStyle/>
        <a:p>
          <a:endParaRPr lang="en-US"/>
        </a:p>
      </dgm:t>
    </dgm:pt>
    <dgm:pt modelId="{46AA8167-BE95-43F3-9096-92663C8B40A5}" type="pres">
      <dgm:prSet presAssocID="{AAB5C847-86AA-4349-97EC-2296727A0FDA}" presName="linear" presStyleCnt="0">
        <dgm:presLayoutVars>
          <dgm:dir/>
          <dgm:animLvl val="lvl"/>
          <dgm:resizeHandles val="exact"/>
        </dgm:presLayoutVars>
      </dgm:prSet>
      <dgm:spPr/>
      <dgm:t>
        <a:bodyPr/>
        <a:lstStyle/>
        <a:p>
          <a:endParaRPr lang="en-US"/>
        </a:p>
      </dgm:t>
    </dgm:pt>
    <dgm:pt modelId="{619C7A92-F2E3-475D-B700-940A6128FD95}" type="pres">
      <dgm:prSet presAssocID="{C98339F7-5E59-4281-9367-BE12FEC88FA0}" presName="parentLin" presStyleCnt="0"/>
      <dgm:spPr/>
    </dgm:pt>
    <dgm:pt modelId="{39D96113-5DFE-4E00-9AE4-C00894B3DC06}" type="pres">
      <dgm:prSet presAssocID="{C98339F7-5E59-4281-9367-BE12FEC88FA0}" presName="parentLeftMargin" presStyleLbl="node1" presStyleIdx="0" presStyleCnt="5"/>
      <dgm:spPr/>
      <dgm:t>
        <a:bodyPr/>
        <a:lstStyle/>
        <a:p>
          <a:endParaRPr lang="en-US"/>
        </a:p>
      </dgm:t>
    </dgm:pt>
    <dgm:pt modelId="{6D541EE6-A61A-4C42-A0E7-553C8A3CD15D}" type="pres">
      <dgm:prSet presAssocID="{C98339F7-5E59-4281-9367-BE12FEC88FA0}" presName="parentText" presStyleLbl="node1" presStyleIdx="0" presStyleCnt="5">
        <dgm:presLayoutVars>
          <dgm:chMax val="0"/>
          <dgm:bulletEnabled val="1"/>
        </dgm:presLayoutVars>
      </dgm:prSet>
      <dgm:spPr/>
      <dgm:t>
        <a:bodyPr/>
        <a:lstStyle/>
        <a:p>
          <a:endParaRPr lang="en-US"/>
        </a:p>
      </dgm:t>
    </dgm:pt>
    <dgm:pt modelId="{C562A971-7848-4248-A73C-36F38E8B71ED}" type="pres">
      <dgm:prSet presAssocID="{C98339F7-5E59-4281-9367-BE12FEC88FA0}" presName="negativeSpace" presStyleCnt="0"/>
      <dgm:spPr/>
    </dgm:pt>
    <dgm:pt modelId="{961E17E0-10E1-4DF9-B72C-4327AF09C7EC}" type="pres">
      <dgm:prSet presAssocID="{C98339F7-5E59-4281-9367-BE12FEC88FA0}" presName="childText" presStyleLbl="conFgAcc1" presStyleIdx="0" presStyleCnt="5">
        <dgm:presLayoutVars>
          <dgm:bulletEnabled val="1"/>
        </dgm:presLayoutVars>
      </dgm:prSet>
      <dgm:spPr/>
    </dgm:pt>
    <dgm:pt modelId="{AED542B2-966D-45F2-82D0-59BBF404F039}" type="pres">
      <dgm:prSet presAssocID="{A326B885-67D3-43D2-8B7E-E5EBC44FCC91}" presName="spaceBetweenRectangles" presStyleCnt="0"/>
      <dgm:spPr/>
    </dgm:pt>
    <dgm:pt modelId="{0805C076-8B5C-431C-B9C2-CACE85839ACA}" type="pres">
      <dgm:prSet presAssocID="{1F2C4E0B-C927-4CD7-B48C-A361A76301AF}" presName="parentLin" presStyleCnt="0"/>
      <dgm:spPr/>
    </dgm:pt>
    <dgm:pt modelId="{DE3B4922-B738-4264-A88D-AAA2FF4A7230}" type="pres">
      <dgm:prSet presAssocID="{1F2C4E0B-C927-4CD7-B48C-A361A76301AF}" presName="parentLeftMargin" presStyleLbl="node1" presStyleIdx="0" presStyleCnt="5"/>
      <dgm:spPr/>
      <dgm:t>
        <a:bodyPr/>
        <a:lstStyle/>
        <a:p>
          <a:endParaRPr lang="en-US"/>
        </a:p>
      </dgm:t>
    </dgm:pt>
    <dgm:pt modelId="{4786B113-6BC2-4123-9903-CFC032DD142E}" type="pres">
      <dgm:prSet presAssocID="{1F2C4E0B-C927-4CD7-B48C-A361A76301AF}" presName="parentText" presStyleLbl="node1" presStyleIdx="1" presStyleCnt="5">
        <dgm:presLayoutVars>
          <dgm:chMax val="0"/>
          <dgm:bulletEnabled val="1"/>
        </dgm:presLayoutVars>
      </dgm:prSet>
      <dgm:spPr/>
      <dgm:t>
        <a:bodyPr/>
        <a:lstStyle/>
        <a:p>
          <a:endParaRPr lang="en-US"/>
        </a:p>
      </dgm:t>
    </dgm:pt>
    <dgm:pt modelId="{75642A14-4FA3-49D2-A88D-432C0B960D66}" type="pres">
      <dgm:prSet presAssocID="{1F2C4E0B-C927-4CD7-B48C-A361A76301AF}" presName="negativeSpace" presStyleCnt="0"/>
      <dgm:spPr/>
    </dgm:pt>
    <dgm:pt modelId="{8043E25A-380A-4934-9F51-57AC77F489F3}" type="pres">
      <dgm:prSet presAssocID="{1F2C4E0B-C927-4CD7-B48C-A361A76301AF}" presName="childText" presStyleLbl="conFgAcc1" presStyleIdx="1" presStyleCnt="5">
        <dgm:presLayoutVars>
          <dgm:bulletEnabled val="1"/>
        </dgm:presLayoutVars>
      </dgm:prSet>
      <dgm:spPr/>
    </dgm:pt>
    <dgm:pt modelId="{3B999DF5-5B3E-49CE-9C23-78D33F14ABDD}" type="pres">
      <dgm:prSet presAssocID="{4BEED8EA-1A39-444A-B375-68B531652E63}" presName="spaceBetweenRectangles" presStyleCnt="0"/>
      <dgm:spPr/>
    </dgm:pt>
    <dgm:pt modelId="{9AA7132D-24D5-4D6D-AEE9-2B857EE44684}" type="pres">
      <dgm:prSet presAssocID="{D3404FE0-1134-4032-8D82-AE5304372B53}" presName="parentLin" presStyleCnt="0"/>
      <dgm:spPr/>
    </dgm:pt>
    <dgm:pt modelId="{CF07207D-93AE-4226-B846-F1717DACF785}" type="pres">
      <dgm:prSet presAssocID="{D3404FE0-1134-4032-8D82-AE5304372B53}" presName="parentLeftMargin" presStyleLbl="node1" presStyleIdx="1" presStyleCnt="5"/>
      <dgm:spPr/>
      <dgm:t>
        <a:bodyPr/>
        <a:lstStyle/>
        <a:p>
          <a:endParaRPr lang="en-US"/>
        </a:p>
      </dgm:t>
    </dgm:pt>
    <dgm:pt modelId="{9C8C0141-2C66-4E58-9A9D-28E6C4904B53}" type="pres">
      <dgm:prSet presAssocID="{D3404FE0-1134-4032-8D82-AE5304372B53}" presName="parentText" presStyleLbl="node1" presStyleIdx="2" presStyleCnt="5">
        <dgm:presLayoutVars>
          <dgm:chMax val="0"/>
          <dgm:bulletEnabled val="1"/>
        </dgm:presLayoutVars>
      </dgm:prSet>
      <dgm:spPr/>
      <dgm:t>
        <a:bodyPr/>
        <a:lstStyle/>
        <a:p>
          <a:endParaRPr lang="en-US"/>
        </a:p>
      </dgm:t>
    </dgm:pt>
    <dgm:pt modelId="{93C5A98B-E742-463D-A681-BE1F1C561071}" type="pres">
      <dgm:prSet presAssocID="{D3404FE0-1134-4032-8D82-AE5304372B53}" presName="negativeSpace" presStyleCnt="0"/>
      <dgm:spPr/>
    </dgm:pt>
    <dgm:pt modelId="{F1FD170E-C938-4F68-812E-E6E7855D3D94}" type="pres">
      <dgm:prSet presAssocID="{D3404FE0-1134-4032-8D82-AE5304372B53}" presName="childText" presStyleLbl="conFgAcc1" presStyleIdx="2" presStyleCnt="5">
        <dgm:presLayoutVars>
          <dgm:bulletEnabled val="1"/>
        </dgm:presLayoutVars>
      </dgm:prSet>
      <dgm:spPr/>
    </dgm:pt>
    <dgm:pt modelId="{6D7F878E-08A8-4AB6-A2C3-A86D287109AC}" type="pres">
      <dgm:prSet presAssocID="{E61C7C06-56FB-4370-8797-B6A7C08E668F}" presName="spaceBetweenRectangles" presStyleCnt="0"/>
      <dgm:spPr/>
    </dgm:pt>
    <dgm:pt modelId="{D9EBE497-3A17-40F2-AF57-9A781DB3BFDD}" type="pres">
      <dgm:prSet presAssocID="{283F04A0-5452-457B-AFB8-8815C2F7BF41}" presName="parentLin" presStyleCnt="0"/>
      <dgm:spPr/>
    </dgm:pt>
    <dgm:pt modelId="{63155909-3E3C-420C-A2ED-26CE896980D1}" type="pres">
      <dgm:prSet presAssocID="{283F04A0-5452-457B-AFB8-8815C2F7BF41}" presName="parentLeftMargin" presStyleLbl="node1" presStyleIdx="2" presStyleCnt="5"/>
      <dgm:spPr/>
      <dgm:t>
        <a:bodyPr/>
        <a:lstStyle/>
        <a:p>
          <a:endParaRPr lang="en-US"/>
        </a:p>
      </dgm:t>
    </dgm:pt>
    <dgm:pt modelId="{CD4E785A-A007-4560-A7A1-0F1B6417F19E}" type="pres">
      <dgm:prSet presAssocID="{283F04A0-5452-457B-AFB8-8815C2F7BF41}" presName="parentText" presStyleLbl="node1" presStyleIdx="3" presStyleCnt="5">
        <dgm:presLayoutVars>
          <dgm:chMax val="0"/>
          <dgm:bulletEnabled val="1"/>
        </dgm:presLayoutVars>
      </dgm:prSet>
      <dgm:spPr/>
      <dgm:t>
        <a:bodyPr/>
        <a:lstStyle/>
        <a:p>
          <a:endParaRPr lang="en-US"/>
        </a:p>
      </dgm:t>
    </dgm:pt>
    <dgm:pt modelId="{C1318AAB-7036-4A56-AEA1-4D7C02A8C978}" type="pres">
      <dgm:prSet presAssocID="{283F04A0-5452-457B-AFB8-8815C2F7BF41}" presName="negativeSpace" presStyleCnt="0"/>
      <dgm:spPr/>
    </dgm:pt>
    <dgm:pt modelId="{FA2FA5E3-ADC0-44CB-B658-98D7AF905871}" type="pres">
      <dgm:prSet presAssocID="{283F04A0-5452-457B-AFB8-8815C2F7BF41}" presName="childText" presStyleLbl="conFgAcc1" presStyleIdx="3" presStyleCnt="5">
        <dgm:presLayoutVars>
          <dgm:bulletEnabled val="1"/>
        </dgm:presLayoutVars>
      </dgm:prSet>
      <dgm:spPr/>
    </dgm:pt>
    <dgm:pt modelId="{740C4B5E-FDCB-4A0E-8C4E-90BACB4638D4}" type="pres">
      <dgm:prSet presAssocID="{29AB5A44-A65B-4188-BFA3-A226EA148859}" presName="spaceBetweenRectangles" presStyleCnt="0"/>
      <dgm:spPr/>
    </dgm:pt>
    <dgm:pt modelId="{B9736D3D-3A86-49E4-8FB5-923ACC9C25B1}" type="pres">
      <dgm:prSet presAssocID="{5319CDD9-F238-4ABB-85C3-B77F992CAA0B}" presName="parentLin" presStyleCnt="0"/>
      <dgm:spPr/>
    </dgm:pt>
    <dgm:pt modelId="{CC6FF7F9-A019-4674-908A-312E747F96D8}" type="pres">
      <dgm:prSet presAssocID="{5319CDD9-F238-4ABB-85C3-B77F992CAA0B}" presName="parentLeftMargin" presStyleLbl="node1" presStyleIdx="3" presStyleCnt="5"/>
      <dgm:spPr/>
      <dgm:t>
        <a:bodyPr/>
        <a:lstStyle/>
        <a:p>
          <a:endParaRPr lang="en-US"/>
        </a:p>
      </dgm:t>
    </dgm:pt>
    <dgm:pt modelId="{226C3FB7-52C0-4C30-9444-4E4FB5F4E681}" type="pres">
      <dgm:prSet presAssocID="{5319CDD9-F238-4ABB-85C3-B77F992CAA0B}" presName="parentText" presStyleLbl="node1" presStyleIdx="4" presStyleCnt="5">
        <dgm:presLayoutVars>
          <dgm:chMax val="0"/>
          <dgm:bulletEnabled val="1"/>
        </dgm:presLayoutVars>
      </dgm:prSet>
      <dgm:spPr/>
      <dgm:t>
        <a:bodyPr/>
        <a:lstStyle/>
        <a:p>
          <a:endParaRPr lang="en-US"/>
        </a:p>
      </dgm:t>
    </dgm:pt>
    <dgm:pt modelId="{C342398A-4874-4E5E-9915-7F1E88BEE5FD}" type="pres">
      <dgm:prSet presAssocID="{5319CDD9-F238-4ABB-85C3-B77F992CAA0B}" presName="negativeSpace" presStyleCnt="0"/>
      <dgm:spPr/>
    </dgm:pt>
    <dgm:pt modelId="{2BEF07AD-7ED0-4CAF-A3D3-8D01F1B43445}" type="pres">
      <dgm:prSet presAssocID="{5319CDD9-F238-4ABB-85C3-B77F992CAA0B}" presName="childText" presStyleLbl="conFgAcc1" presStyleIdx="4" presStyleCnt="5">
        <dgm:presLayoutVars>
          <dgm:bulletEnabled val="1"/>
        </dgm:presLayoutVars>
      </dgm:prSet>
      <dgm:spPr/>
    </dgm:pt>
  </dgm:ptLst>
  <dgm:cxnLst>
    <dgm:cxn modelId="{CD61B7C0-3D8B-4E25-B97F-3B0C7FA4C30D}" srcId="{AAB5C847-86AA-4349-97EC-2296727A0FDA}" destId="{D3404FE0-1134-4032-8D82-AE5304372B53}" srcOrd="2" destOrd="0" parTransId="{AA126F66-7B14-4A36-8840-3A94B459543D}" sibTransId="{E61C7C06-56FB-4370-8797-B6A7C08E668F}"/>
    <dgm:cxn modelId="{7EB5566C-E84B-4C6D-91C4-65C565295B73}" srcId="{AAB5C847-86AA-4349-97EC-2296727A0FDA}" destId="{1F2C4E0B-C927-4CD7-B48C-A361A76301AF}" srcOrd="1" destOrd="0" parTransId="{2E371EA3-59BF-4916-B067-D1465DAB5610}" sibTransId="{4BEED8EA-1A39-444A-B375-68B531652E63}"/>
    <dgm:cxn modelId="{C1871BB6-7B68-4C55-949E-A3163DFEDA1E}" type="presOf" srcId="{283F04A0-5452-457B-AFB8-8815C2F7BF41}" destId="{CD4E785A-A007-4560-A7A1-0F1B6417F19E}" srcOrd="1" destOrd="0" presId="urn:microsoft.com/office/officeart/2005/8/layout/list1"/>
    <dgm:cxn modelId="{94B25C0B-613D-43FC-9A2B-25EF113A25BF}" srcId="{AAB5C847-86AA-4349-97EC-2296727A0FDA}" destId="{5319CDD9-F238-4ABB-85C3-B77F992CAA0B}" srcOrd="4" destOrd="0" parTransId="{43F00BE9-159A-4870-B160-E757CDCC4C69}" sibTransId="{C9B3654B-ABBB-4E29-A212-30AC001882D2}"/>
    <dgm:cxn modelId="{DEBEFE51-0858-4A47-B245-BDF64F877060}" type="presOf" srcId="{D3404FE0-1134-4032-8D82-AE5304372B53}" destId="{9C8C0141-2C66-4E58-9A9D-28E6C4904B53}" srcOrd="1" destOrd="0" presId="urn:microsoft.com/office/officeart/2005/8/layout/list1"/>
    <dgm:cxn modelId="{930AA30A-07A8-4980-841F-6A3C759C46BC}" type="presOf" srcId="{D3404FE0-1134-4032-8D82-AE5304372B53}" destId="{CF07207D-93AE-4226-B846-F1717DACF785}" srcOrd="0" destOrd="0" presId="urn:microsoft.com/office/officeart/2005/8/layout/list1"/>
    <dgm:cxn modelId="{CE09E8EA-226A-41F4-AC80-367FC8B3523F}" srcId="{AAB5C847-86AA-4349-97EC-2296727A0FDA}" destId="{283F04A0-5452-457B-AFB8-8815C2F7BF41}" srcOrd="3" destOrd="0" parTransId="{86C18598-CDD9-4F5F-A38E-D140B7800FD0}" sibTransId="{29AB5A44-A65B-4188-BFA3-A226EA148859}"/>
    <dgm:cxn modelId="{BDC16EEE-0F1F-4B90-903F-C0227D205BC3}" type="presOf" srcId="{AAB5C847-86AA-4349-97EC-2296727A0FDA}" destId="{46AA8167-BE95-43F3-9096-92663C8B40A5}" srcOrd="0" destOrd="0" presId="urn:microsoft.com/office/officeart/2005/8/layout/list1"/>
    <dgm:cxn modelId="{4209D24F-CEC3-4E80-A7AA-F591EA4A33B2}" type="presOf" srcId="{5319CDD9-F238-4ABB-85C3-B77F992CAA0B}" destId="{226C3FB7-52C0-4C30-9444-4E4FB5F4E681}" srcOrd="1" destOrd="0" presId="urn:microsoft.com/office/officeart/2005/8/layout/list1"/>
    <dgm:cxn modelId="{94167047-0FDF-4E9A-8D09-5A24AA59C603}" type="presOf" srcId="{1F2C4E0B-C927-4CD7-B48C-A361A76301AF}" destId="{DE3B4922-B738-4264-A88D-AAA2FF4A7230}" srcOrd="0" destOrd="0" presId="urn:microsoft.com/office/officeart/2005/8/layout/list1"/>
    <dgm:cxn modelId="{0F1954B2-A27A-4B52-9D49-AD9807A11F9A}" type="presOf" srcId="{C98339F7-5E59-4281-9367-BE12FEC88FA0}" destId="{6D541EE6-A61A-4C42-A0E7-553C8A3CD15D}" srcOrd="1" destOrd="0" presId="urn:microsoft.com/office/officeart/2005/8/layout/list1"/>
    <dgm:cxn modelId="{8656ABD8-B0FE-4F2B-BB4E-17CB7353B04A}" type="presOf" srcId="{C98339F7-5E59-4281-9367-BE12FEC88FA0}" destId="{39D96113-5DFE-4E00-9AE4-C00894B3DC06}" srcOrd="0" destOrd="0" presId="urn:microsoft.com/office/officeart/2005/8/layout/list1"/>
    <dgm:cxn modelId="{8C192397-4CBC-4905-99AB-44901EE8D020}" srcId="{AAB5C847-86AA-4349-97EC-2296727A0FDA}" destId="{C98339F7-5E59-4281-9367-BE12FEC88FA0}" srcOrd="0" destOrd="0" parTransId="{41C0CF12-1E42-4270-A39A-A8967D53DEC1}" sibTransId="{A326B885-67D3-43D2-8B7E-E5EBC44FCC91}"/>
    <dgm:cxn modelId="{5410EBE3-D28A-4BEE-AC46-43D65072126F}" type="presOf" srcId="{5319CDD9-F238-4ABB-85C3-B77F992CAA0B}" destId="{CC6FF7F9-A019-4674-908A-312E747F96D8}" srcOrd="0" destOrd="0" presId="urn:microsoft.com/office/officeart/2005/8/layout/list1"/>
    <dgm:cxn modelId="{1D2BDE88-4EA6-4258-AA5B-A7BA9D0B52B5}" type="presOf" srcId="{1F2C4E0B-C927-4CD7-B48C-A361A76301AF}" destId="{4786B113-6BC2-4123-9903-CFC032DD142E}" srcOrd="1" destOrd="0" presId="urn:microsoft.com/office/officeart/2005/8/layout/list1"/>
    <dgm:cxn modelId="{ACEC2662-253E-4EFC-AD35-6424A3C82DE3}" type="presOf" srcId="{283F04A0-5452-457B-AFB8-8815C2F7BF41}" destId="{63155909-3E3C-420C-A2ED-26CE896980D1}" srcOrd="0" destOrd="0" presId="urn:microsoft.com/office/officeart/2005/8/layout/list1"/>
    <dgm:cxn modelId="{540FD7A8-AB16-4AC5-B491-72321C03DC59}" type="presParOf" srcId="{46AA8167-BE95-43F3-9096-92663C8B40A5}" destId="{619C7A92-F2E3-475D-B700-940A6128FD95}" srcOrd="0" destOrd="0" presId="urn:microsoft.com/office/officeart/2005/8/layout/list1"/>
    <dgm:cxn modelId="{D8112A13-97AA-4E3E-89E7-BFA995103ADE}" type="presParOf" srcId="{619C7A92-F2E3-475D-B700-940A6128FD95}" destId="{39D96113-5DFE-4E00-9AE4-C00894B3DC06}" srcOrd="0" destOrd="0" presId="urn:microsoft.com/office/officeart/2005/8/layout/list1"/>
    <dgm:cxn modelId="{CA62E9FF-D0CE-45ED-BF7B-2FFD53FB0D6E}" type="presParOf" srcId="{619C7A92-F2E3-475D-B700-940A6128FD95}" destId="{6D541EE6-A61A-4C42-A0E7-553C8A3CD15D}" srcOrd="1" destOrd="0" presId="urn:microsoft.com/office/officeart/2005/8/layout/list1"/>
    <dgm:cxn modelId="{30C4D67A-E8ED-4415-B389-0AE328AB01F2}" type="presParOf" srcId="{46AA8167-BE95-43F3-9096-92663C8B40A5}" destId="{C562A971-7848-4248-A73C-36F38E8B71ED}" srcOrd="1" destOrd="0" presId="urn:microsoft.com/office/officeart/2005/8/layout/list1"/>
    <dgm:cxn modelId="{D66EE47F-EE83-4694-BC5D-AF92F50BA7B3}" type="presParOf" srcId="{46AA8167-BE95-43F3-9096-92663C8B40A5}" destId="{961E17E0-10E1-4DF9-B72C-4327AF09C7EC}" srcOrd="2" destOrd="0" presId="urn:microsoft.com/office/officeart/2005/8/layout/list1"/>
    <dgm:cxn modelId="{5187F964-0DE0-43ED-A865-A833B1AFE9FC}" type="presParOf" srcId="{46AA8167-BE95-43F3-9096-92663C8B40A5}" destId="{AED542B2-966D-45F2-82D0-59BBF404F039}" srcOrd="3" destOrd="0" presId="urn:microsoft.com/office/officeart/2005/8/layout/list1"/>
    <dgm:cxn modelId="{9413E993-D3D9-487D-A4BE-4B5500745A0F}" type="presParOf" srcId="{46AA8167-BE95-43F3-9096-92663C8B40A5}" destId="{0805C076-8B5C-431C-B9C2-CACE85839ACA}" srcOrd="4" destOrd="0" presId="urn:microsoft.com/office/officeart/2005/8/layout/list1"/>
    <dgm:cxn modelId="{DBAAFBD9-C27D-4BBE-9652-E13BACE239D7}" type="presParOf" srcId="{0805C076-8B5C-431C-B9C2-CACE85839ACA}" destId="{DE3B4922-B738-4264-A88D-AAA2FF4A7230}" srcOrd="0" destOrd="0" presId="urn:microsoft.com/office/officeart/2005/8/layout/list1"/>
    <dgm:cxn modelId="{E79487B5-A834-4F4B-B3A8-4D24303AFD8B}" type="presParOf" srcId="{0805C076-8B5C-431C-B9C2-CACE85839ACA}" destId="{4786B113-6BC2-4123-9903-CFC032DD142E}" srcOrd="1" destOrd="0" presId="urn:microsoft.com/office/officeart/2005/8/layout/list1"/>
    <dgm:cxn modelId="{5ADC8342-1584-40F0-A801-EB412DA65A20}" type="presParOf" srcId="{46AA8167-BE95-43F3-9096-92663C8B40A5}" destId="{75642A14-4FA3-49D2-A88D-432C0B960D66}" srcOrd="5" destOrd="0" presId="urn:microsoft.com/office/officeart/2005/8/layout/list1"/>
    <dgm:cxn modelId="{DA9EB348-2C5C-4EF7-9AB8-FFC2B3735886}" type="presParOf" srcId="{46AA8167-BE95-43F3-9096-92663C8B40A5}" destId="{8043E25A-380A-4934-9F51-57AC77F489F3}" srcOrd="6" destOrd="0" presId="urn:microsoft.com/office/officeart/2005/8/layout/list1"/>
    <dgm:cxn modelId="{9FC4E75B-E6C1-4F3D-BC9D-B1C899B2D8B2}" type="presParOf" srcId="{46AA8167-BE95-43F3-9096-92663C8B40A5}" destId="{3B999DF5-5B3E-49CE-9C23-78D33F14ABDD}" srcOrd="7" destOrd="0" presId="urn:microsoft.com/office/officeart/2005/8/layout/list1"/>
    <dgm:cxn modelId="{316591A7-9A83-46EA-BBC5-87DBF853AFA5}" type="presParOf" srcId="{46AA8167-BE95-43F3-9096-92663C8B40A5}" destId="{9AA7132D-24D5-4D6D-AEE9-2B857EE44684}" srcOrd="8" destOrd="0" presId="urn:microsoft.com/office/officeart/2005/8/layout/list1"/>
    <dgm:cxn modelId="{5A09C62C-E672-4259-9B7E-331C3D03F0D1}" type="presParOf" srcId="{9AA7132D-24D5-4D6D-AEE9-2B857EE44684}" destId="{CF07207D-93AE-4226-B846-F1717DACF785}" srcOrd="0" destOrd="0" presId="urn:microsoft.com/office/officeart/2005/8/layout/list1"/>
    <dgm:cxn modelId="{C4EA8F83-A911-4CC3-9AE8-4001CD9A5D5E}" type="presParOf" srcId="{9AA7132D-24D5-4D6D-AEE9-2B857EE44684}" destId="{9C8C0141-2C66-4E58-9A9D-28E6C4904B53}" srcOrd="1" destOrd="0" presId="urn:microsoft.com/office/officeart/2005/8/layout/list1"/>
    <dgm:cxn modelId="{D2A5F61F-C46E-4FEA-B7AA-FCDA08C6E6FE}" type="presParOf" srcId="{46AA8167-BE95-43F3-9096-92663C8B40A5}" destId="{93C5A98B-E742-463D-A681-BE1F1C561071}" srcOrd="9" destOrd="0" presId="urn:microsoft.com/office/officeart/2005/8/layout/list1"/>
    <dgm:cxn modelId="{8444F0F0-8976-4588-8448-C3E8D8B529DD}" type="presParOf" srcId="{46AA8167-BE95-43F3-9096-92663C8B40A5}" destId="{F1FD170E-C938-4F68-812E-E6E7855D3D94}" srcOrd="10" destOrd="0" presId="urn:microsoft.com/office/officeart/2005/8/layout/list1"/>
    <dgm:cxn modelId="{A705258F-F148-497D-A2EC-1CF6CD362617}" type="presParOf" srcId="{46AA8167-BE95-43F3-9096-92663C8B40A5}" destId="{6D7F878E-08A8-4AB6-A2C3-A86D287109AC}" srcOrd="11" destOrd="0" presId="urn:microsoft.com/office/officeart/2005/8/layout/list1"/>
    <dgm:cxn modelId="{D8C24F77-207E-4252-869A-6FF687B6FC3D}" type="presParOf" srcId="{46AA8167-BE95-43F3-9096-92663C8B40A5}" destId="{D9EBE497-3A17-40F2-AF57-9A781DB3BFDD}" srcOrd="12" destOrd="0" presId="urn:microsoft.com/office/officeart/2005/8/layout/list1"/>
    <dgm:cxn modelId="{4C2D4C97-FE1C-42FE-88D0-EE7A7BBEAA6A}" type="presParOf" srcId="{D9EBE497-3A17-40F2-AF57-9A781DB3BFDD}" destId="{63155909-3E3C-420C-A2ED-26CE896980D1}" srcOrd="0" destOrd="0" presId="urn:microsoft.com/office/officeart/2005/8/layout/list1"/>
    <dgm:cxn modelId="{423EC242-DC8C-4D00-BB4B-C743D4196C97}" type="presParOf" srcId="{D9EBE497-3A17-40F2-AF57-9A781DB3BFDD}" destId="{CD4E785A-A007-4560-A7A1-0F1B6417F19E}" srcOrd="1" destOrd="0" presId="urn:microsoft.com/office/officeart/2005/8/layout/list1"/>
    <dgm:cxn modelId="{A27446C4-6A2C-4D09-AC27-5BEE0E600609}" type="presParOf" srcId="{46AA8167-BE95-43F3-9096-92663C8B40A5}" destId="{C1318AAB-7036-4A56-AEA1-4D7C02A8C978}" srcOrd="13" destOrd="0" presId="urn:microsoft.com/office/officeart/2005/8/layout/list1"/>
    <dgm:cxn modelId="{5FD7C590-DD2B-4537-9BC3-30323BB6C6A3}" type="presParOf" srcId="{46AA8167-BE95-43F3-9096-92663C8B40A5}" destId="{FA2FA5E3-ADC0-44CB-B658-98D7AF905871}" srcOrd="14" destOrd="0" presId="urn:microsoft.com/office/officeart/2005/8/layout/list1"/>
    <dgm:cxn modelId="{A45C8656-28AA-482E-9279-A23A146921D0}" type="presParOf" srcId="{46AA8167-BE95-43F3-9096-92663C8B40A5}" destId="{740C4B5E-FDCB-4A0E-8C4E-90BACB4638D4}" srcOrd="15" destOrd="0" presId="urn:microsoft.com/office/officeart/2005/8/layout/list1"/>
    <dgm:cxn modelId="{A1FDD587-7EE2-45EF-82A5-ED0DB24E214F}" type="presParOf" srcId="{46AA8167-BE95-43F3-9096-92663C8B40A5}" destId="{B9736D3D-3A86-49E4-8FB5-923ACC9C25B1}" srcOrd="16" destOrd="0" presId="urn:microsoft.com/office/officeart/2005/8/layout/list1"/>
    <dgm:cxn modelId="{4762BC5A-2202-496A-9077-61B68C297AAB}" type="presParOf" srcId="{B9736D3D-3A86-49E4-8FB5-923ACC9C25B1}" destId="{CC6FF7F9-A019-4674-908A-312E747F96D8}" srcOrd="0" destOrd="0" presId="urn:microsoft.com/office/officeart/2005/8/layout/list1"/>
    <dgm:cxn modelId="{4A7E86AC-A9BA-4C2C-94A8-F894E885D36E}" type="presParOf" srcId="{B9736D3D-3A86-49E4-8FB5-923ACC9C25B1}" destId="{226C3FB7-52C0-4C30-9444-4E4FB5F4E681}" srcOrd="1" destOrd="0" presId="urn:microsoft.com/office/officeart/2005/8/layout/list1"/>
    <dgm:cxn modelId="{404884E8-F03F-4995-AB37-3120346B13B2}" type="presParOf" srcId="{46AA8167-BE95-43F3-9096-92663C8B40A5}" destId="{C342398A-4874-4E5E-9915-7F1E88BEE5FD}" srcOrd="17" destOrd="0" presId="urn:microsoft.com/office/officeart/2005/8/layout/list1"/>
    <dgm:cxn modelId="{090F414E-1A13-4B3E-A21E-0BFC3B609D24}" type="presParOf" srcId="{46AA8167-BE95-43F3-9096-92663C8B40A5}" destId="{2BEF07AD-7ED0-4CAF-A3D3-8D01F1B4344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46210A-B59E-4AF2-8BE3-AEB781029A77}" type="doc">
      <dgm:prSet loTypeId="urn:microsoft.com/office/officeart/2005/8/layout/list1" loCatId="list" qsTypeId="urn:microsoft.com/office/officeart/2005/8/quickstyle/3d2" qsCatId="3D" csTypeId="urn:microsoft.com/office/officeart/2005/8/colors/accent3_2" csCatId="accent3" phldr="1"/>
      <dgm:spPr/>
      <dgm:t>
        <a:bodyPr/>
        <a:lstStyle/>
        <a:p>
          <a:endParaRPr lang="en-US"/>
        </a:p>
      </dgm:t>
    </dgm:pt>
    <dgm:pt modelId="{EF883F0E-CA3A-4CAF-8ADD-AA45E2AFF134}">
      <dgm:prSet phldrT="[Text]" custT="1"/>
      <dgm:spPr/>
      <dgm:t>
        <a:bodyPr/>
        <a:lstStyle/>
        <a:p>
          <a:r>
            <a:rPr lang="en-US" sz="1800" dirty="0" smtClean="0">
              <a:solidFill>
                <a:schemeClr val="tx1"/>
              </a:solidFill>
            </a:rPr>
            <a:t>Requires energy simulation of proposed building</a:t>
          </a:r>
          <a:endParaRPr lang="en-US" sz="1800" dirty="0">
            <a:solidFill>
              <a:schemeClr val="tx1"/>
            </a:solidFill>
          </a:endParaRPr>
        </a:p>
      </dgm:t>
    </dgm:pt>
    <dgm:pt modelId="{EC4B451D-BA12-4C02-A633-624C26DD0633}" type="parTrans" cxnId="{8412C513-6846-4521-B623-EF99F456A221}">
      <dgm:prSet/>
      <dgm:spPr/>
      <dgm:t>
        <a:bodyPr/>
        <a:lstStyle/>
        <a:p>
          <a:endParaRPr lang="en-US"/>
        </a:p>
      </dgm:t>
    </dgm:pt>
    <dgm:pt modelId="{552D8CD6-77E6-4282-9125-E1221379D7CD}" type="sibTrans" cxnId="{8412C513-6846-4521-B623-EF99F456A221}">
      <dgm:prSet/>
      <dgm:spPr/>
      <dgm:t>
        <a:bodyPr/>
        <a:lstStyle/>
        <a:p>
          <a:endParaRPr lang="en-US"/>
        </a:p>
      </dgm:t>
    </dgm:pt>
    <dgm:pt modelId="{103C7D06-195C-47BB-AF4C-63A0F951E6DB}">
      <dgm:prSet custT="1"/>
      <dgm:spPr/>
      <dgm:t>
        <a:bodyPr/>
        <a:lstStyle/>
        <a:p>
          <a:r>
            <a:rPr lang="en-US" sz="1800" dirty="0" smtClean="0">
              <a:solidFill>
                <a:schemeClr val="tx1"/>
              </a:solidFill>
            </a:rPr>
            <a:t>Needs to ensure that energy consumption of building does not exceed specified limits for similar buildings</a:t>
          </a:r>
          <a:endParaRPr lang="en-US" sz="1800" dirty="0">
            <a:solidFill>
              <a:schemeClr val="tx1"/>
            </a:solidFill>
          </a:endParaRPr>
        </a:p>
      </dgm:t>
    </dgm:pt>
    <dgm:pt modelId="{20B262CA-1765-4A75-B3B0-9D73ADD9367C}" type="parTrans" cxnId="{A6DE6820-1226-4B69-9DF3-4E508BF225A3}">
      <dgm:prSet/>
      <dgm:spPr/>
      <dgm:t>
        <a:bodyPr/>
        <a:lstStyle/>
        <a:p>
          <a:endParaRPr lang="en-US"/>
        </a:p>
      </dgm:t>
    </dgm:pt>
    <dgm:pt modelId="{E2FCBED8-04CB-4C06-994E-0A4F38D90F24}" type="sibTrans" cxnId="{A6DE6820-1226-4B69-9DF3-4E508BF225A3}">
      <dgm:prSet/>
      <dgm:spPr/>
      <dgm:t>
        <a:bodyPr/>
        <a:lstStyle/>
        <a:p>
          <a:endParaRPr lang="en-US"/>
        </a:p>
      </dgm:t>
    </dgm:pt>
    <dgm:pt modelId="{5885F2C0-73D4-4233-8A58-59098EC42C90}">
      <dgm:prSet custT="1"/>
      <dgm:spPr/>
      <dgm:t>
        <a:bodyPr/>
        <a:lstStyle/>
        <a:p>
          <a:r>
            <a:rPr lang="en-US" sz="1800" dirty="0" smtClean="0">
              <a:solidFill>
                <a:schemeClr val="tx1"/>
              </a:solidFill>
            </a:rPr>
            <a:t>Allows use of any combination of specifications related to envelope and equipment</a:t>
          </a:r>
          <a:endParaRPr lang="en-US" sz="1800" dirty="0">
            <a:solidFill>
              <a:schemeClr val="tx1"/>
            </a:solidFill>
          </a:endParaRPr>
        </a:p>
      </dgm:t>
    </dgm:pt>
    <dgm:pt modelId="{786D5696-BC20-4640-ACA5-00F4B30B928C}" type="parTrans" cxnId="{3C1AC481-D4CF-40CF-8FE9-70B786448CAD}">
      <dgm:prSet/>
      <dgm:spPr/>
      <dgm:t>
        <a:bodyPr/>
        <a:lstStyle/>
        <a:p>
          <a:endParaRPr lang="en-US"/>
        </a:p>
      </dgm:t>
    </dgm:pt>
    <dgm:pt modelId="{ED6EBF0B-4EEE-40C5-85DB-46C5B00EE255}" type="sibTrans" cxnId="{3C1AC481-D4CF-40CF-8FE9-70B786448CAD}">
      <dgm:prSet/>
      <dgm:spPr/>
      <dgm:t>
        <a:bodyPr/>
        <a:lstStyle/>
        <a:p>
          <a:endParaRPr lang="en-US"/>
        </a:p>
      </dgm:t>
    </dgm:pt>
    <dgm:pt modelId="{5A03A2DE-DC7D-437C-85AE-42346EDB5BA0}">
      <dgm:prSet custT="1"/>
      <dgm:spPr/>
      <dgm:t>
        <a:bodyPr/>
        <a:lstStyle/>
        <a:p>
          <a:r>
            <a:rPr lang="en-US" sz="1800" dirty="0" smtClean="0">
              <a:solidFill>
                <a:schemeClr val="tx1"/>
              </a:solidFill>
            </a:rPr>
            <a:t>Accepts only hourly simulation</a:t>
          </a:r>
          <a:endParaRPr lang="en-US" sz="1800" dirty="0">
            <a:solidFill>
              <a:schemeClr val="tx1"/>
            </a:solidFill>
          </a:endParaRPr>
        </a:p>
      </dgm:t>
    </dgm:pt>
    <dgm:pt modelId="{22D21D40-50FF-4FD8-A5D8-52F718B35379}" type="parTrans" cxnId="{0B50AB56-4236-484D-80D9-10DA4AD3806A}">
      <dgm:prSet/>
      <dgm:spPr/>
      <dgm:t>
        <a:bodyPr/>
        <a:lstStyle/>
        <a:p>
          <a:endParaRPr lang="en-US"/>
        </a:p>
      </dgm:t>
    </dgm:pt>
    <dgm:pt modelId="{5F368061-EAD6-4ED4-844D-7E20E30FB4FF}" type="sibTrans" cxnId="{0B50AB56-4236-484D-80D9-10DA4AD3806A}">
      <dgm:prSet/>
      <dgm:spPr/>
      <dgm:t>
        <a:bodyPr/>
        <a:lstStyle/>
        <a:p>
          <a:endParaRPr lang="en-US"/>
        </a:p>
      </dgm:t>
    </dgm:pt>
    <dgm:pt modelId="{2BAD4BBB-D099-4087-81B3-C51C0844FC56}" type="pres">
      <dgm:prSet presAssocID="{F846210A-B59E-4AF2-8BE3-AEB781029A77}" presName="linear" presStyleCnt="0">
        <dgm:presLayoutVars>
          <dgm:dir/>
          <dgm:animLvl val="lvl"/>
          <dgm:resizeHandles val="exact"/>
        </dgm:presLayoutVars>
      </dgm:prSet>
      <dgm:spPr/>
      <dgm:t>
        <a:bodyPr/>
        <a:lstStyle/>
        <a:p>
          <a:endParaRPr lang="en-US"/>
        </a:p>
      </dgm:t>
    </dgm:pt>
    <dgm:pt modelId="{A35B8627-BA93-45B7-B896-7E38D9531E37}" type="pres">
      <dgm:prSet presAssocID="{EF883F0E-CA3A-4CAF-8ADD-AA45E2AFF134}" presName="parentLin" presStyleCnt="0"/>
      <dgm:spPr/>
    </dgm:pt>
    <dgm:pt modelId="{2AF9A2B6-2ED0-4FE8-9199-1FE7DE2676F1}" type="pres">
      <dgm:prSet presAssocID="{EF883F0E-CA3A-4CAF-8ADD-AA45E2AFF134}" presName="parentLeftMargin" presStyleLbl="node1" presStyleIdx="0" presStyleCnt="4"/>
      <dgm:spPr/>
      <dgm:t>
        <a:bodyPr/>
        <a:lstStyle/>
        <a:p>
          <a:endParaRPr lang="en-US"/>
        </a:p>
      </dgm:t>
    </dgm:pt>
    <dgm:pt modelId="{6AF7CB6D-FD5C-4D3E-9DE7-777C6B5DE940}" type="pres">
      <dgm:prSet presAssocID="{EF883F0E-CA3A-4CAF-8ADD-AA45E2AFF134}" presName="parentText" presStyleLbl="node1" presStyleIdx="0" presStyleCnt="4">
        <dgm:presLayoutVars>
          <dgm:chMax val="0"/>
          <dgm:bulletEnabled val="1"/>
        </dgm:presLayoutVars>
      </dgm:prSet>
      <dgm:spPr/>
      <dgm:t>
        <a:bodyPr/>
        <a:lstStyle/>
        <a:p>
          <a:endParaRPr lang="en-US"/>
        </a:p>
      </dgm:t>
    </dgm:pt>
    <dgm:pt modelId="{D4F80E83-07CD-499E-BFBE-13A5BFD7BE8F}" type="pres">
      <dgm:prSet presAssocID="{EF883F0E-CA3A-4CAF-8ADD-AA45E2AFF134}" presName="negativeSpace" presStyleCnt="0"/>
      <dgm:spPr/>
    </dgm:pt>
    <dgm:pt modelId="{04921BD3-B259-4EF2-A56C-F01723C9B8D7}" type="pres">
      <dgm:prSet presAssocID="{EF883F0E-CA3A-4CAF-8ADD-AA45E2AFF134}" presName="childText" presStyleLbl="conFgAcc1" presStyleIdx="0" presStyleCnt="4">
        <dgm:presLayoutVars>
          <dgm:bulletEnabled val="1"/>
        </dgm:presLayoutVars>
      </dgm:prSet>
      <dgm:spPr/>
    </dgm:pt>
    <dgm:pt modelId="{957E4159-4EC9-4B15-B90E-E79C7E4C273C}" type="pres">
      <dgm:prSet presAssocID="{552D8CD6-77E6-4282-9125-E1221379D7CD}" presName="spaceBetweenRectangles" presStyleCnt="0"/>
      <dgm:spPr/>
    </dgm:pt>
    <dgm:pt modelId="{70606D59-53E1-473C-BA39-A759D596A284}" type="pres">
      <dgm:prSet presAssocID="{103C7D06-195C-47BB-AF4C-63A0F951E6DB}" presName="parentLin" presStyleCnt="0"/>
      <dgm:spPr/>
    </dgm:pt>
    <dgm:pt modelId="{2323E2A2-C34F-4A80-B249-C5963524EE6C}" type="pres">
      <dgm:prSet presAssocID="{103C7D06-195C-47BB-AF4C-63A0F951E6DB}" presName="parentLeftMargin" presStyleLbl="node1" presStyleIdx="0" presStyleCnt="4"/>
      <dgm:spPr/>
      <dgm:t>
        <a:bodyPr/>
        <a:lstStyle/>
        <a:p>
          <a:endParaRPr lang="en-US"/>
        </a:p>
      </dgm:t>
    </dgm:pt>
    <dgm:pt modelId="{5FEBCC7B-F3ED-4ECD-A38C-7E2D47CEC33D}" type="pres">
      <dgm:prSet presAssocID="{103C7D06-195C-47BB-AF4C-63A0F951E6DB}" presName="parentText" presStyleLbl="node1" presStyleIdx="1" presStyleCnt="4">
        <dgm:presLayoutVars>
          <dgm:chMax val="0"/>
          <dgm:bulletEnabled val="1"/>
        </dgm:presLayoutVars>
      </dgm:prSet>
      <dgm:spPr/>
      <dgm:t>
        <a:bodyPr/>
        <a:lstStyle/>
        <a:p>
          <a:endParaRPr lang="en-US"/>
        </a:p>
      </dgm:t>
    </dgm:pt>
    <dgm:pt modelId="{7904FDCA-32B0-4073-915B-7099A22F1F5D}" type="pres">
      <dgm:prSet presAssocID="{103C7D06-195C-47BB-AF4C-63A0F951E6DB}" presName="negativeSpace" presStyleCnt="0"/>
      <dgm:spPr/>
    </dgm:pt>
    <dgm:pt modelId="{9D85F5D7-49A8-452E-A835-697ADE370599}" type="pres">
      <dgm:prSet presAssocID="{103C7D06-195C-47BB-AF4C-63A0F951E6DB}" presName="childText" presStyleLbl="conFgAcc1" presStyleIdx="1" presStyleCnt="4">
        <dgm:presLayoutVars>
          <dgm:bulletEnabled val="1"/>
        </dgm:presLayoutVars>
      </dgm:prSet>
      <dgm:spPr/>
    </dgm:pt>
    <dgm:pt modelId="{039F989C-2561-42FB-93BC-DC7CBCD0437A}" type="pres">
      <dgm:prSet presAssocID="{E2FCBED8-04CB-4C06-994E-0A4F38D90F24}" presName="spaceBetweenRectangles" presStyleCnt="0"/>
      <dgm:spPr/>
    </dgm:pt>
    <dgm:pt modelId="{E708660F-9921-4D47-B392-CB1C325AEA6A}" type="pres">
      <dgm:prSet presAssocID="{5885F2C0-73D4-4233-8A58-59098EC42C90}" presName="parentLin" presStyleCnt="0"/>
      <dgm:spPr/>
    </dgm:pt>
    <dgm:pt modelId="{0A00C3E8-3A2C-4D59-8C2C-0BA8C83991ED}" type="pres">
      <dgm:prSet presAssocID="{5885F2C0-73D4-4233-8A58-59098EC42C90}" presName="parentLeftMargin" presStyleLbl="node1" presStyleIdx="1" presStyleCnt="4"/>
      <dgm:spPr/>
      <dgm:t>
        <a:bodyPr/>
        <a:lstStyle/>
        <a:p>
          <a:endParaRPr lang="en-US"/>
        </a:p>
      </dgm:t>
    </dgm:pt>
    <dgm:pt modelId="{F51735DB-B7D0-4809-8B65-3F1329C60AEF}" type="pres">
      <dgm:prSet presAssocID="{5885F2C0-73D4-4233-8A58-59098EC42C90}" presName="parentText" presStyleLbl="node1" presStyleIdx="2" presStyleCnt="4">
        <dgm:presLayoutVars>
          <dgm:chMax val="0"/>
          <dgm:bulletEnabled val="1"/>
        </dgm:presLayoutVars>
      </dgm:prSet>
      <dgm:spPr/>
      <dgm:t>
        <a:bodyPr/>
        <a:lstStyle/>
        <a:p>
          <a:endParaRPr lang="en-US"/>
        </a:p>
      </dgm:t>
    </dgm:pt>
    <dgm:pt modelId="{1D166A5C-B665-4ED9-A463-C85682FADD52}" type="pres">
      <dgm:prSet presAssocID="{5885F2C0-73D4-4233-8A58-59098EC42C90}" presName="negativeSpace" presStyleCnt="0"/>
      <dgm:spPr/>
    </dgm:pt>
    <dgm:pt modelId="{9B957372-59CA-4578-8D3A-CC8272C35070}" type="pres">
      <dgm:prSet presAssocID="{5885F2C0-73D4-4233-8A58-59098EC42C90}" presName="childText" presStyleLbl="conFgAcc1" presStyleIdx="2" presStyleCnt="4">
        <dgm:presLayoutVars>
          <dgm:bulletEnabled val="1"/>
        </dgm:presLayoutVars>
      </dgm:prSet>
      <dgm:spPr/>
    </dgm:pt>
    <dgm:pt modelId="{7405EC54-A2C0-4B1A-AAC7-B7AFD100FE60}" type="pres">
      <dgm:prSet presAssocID="{ED6EBF0B-4EEE-40C5-85DB-46C5B00EE255}" presName="spaceBetweenRectangles" presStyleCnt="0"/>
      <dgm:spPr/>
    </dgm:pt>
    <dgm:pt modelId="{3337E849-C6BC-4CC7-B395-886AB8B8D66A}" type="pres">
      <dgm:prSet presAssocID="{5A03A2DE-DC7D-437C-85AE-42346EDB5BA0}" presName="parentLin" presStyleCnt="0"/>
      <dgm:spPr/>
    </dgm:pt>
    <dgm:pt modelId="{F5409C8D-60F1-436A-A730-90B35BC3CF07}" type="pres">
      <dgm:prSet presAssocID="{5A03A2DE-DC7D-437C-85AE-42346EDB5BA0}" presName="parentLeftMargin" presStyleLbl="node1" presStyleIdx="2" presStyleCnt="4"/>
      <dgm:spPr/>
      <dgm:t>
        <a:bodyPr/>
        <a:lstStyle/>
        <a:p>
          <a:endParaRPr lang="en-US"/>
        </a:p>
      </dgm:t>
    </dgm:pt>
    <dgm:pt modelId="{49DDB673-469A-4813-B062-2F1B62D35AD7}" type="pres">
      <dgm:prSet presAssocID="{5A03A2DE-DC7D-437C-85AE-42346EDB5BA0}" presName="parentText" presStyleLbl="node1" presStyleIdx="3" presStyleCnt="4">
        <dgm:presLayoutVars>
          <dgm:chMax val="0"/>
          <dgm:bulletEnabled val="1"/>
        </dgm:presLayoutVars>
      </dgm:prSet>
      <dgm:spPr/>
      <dgm:t>
        <a:bodyPr/>
        <a:lstStyle/>
        <a:p>
          <a:endParaRPr lang="en-US"/>
        </a:p>
      </dgm:t>
    </dgm:pt>
    <dgm:pt modelId="{F2E1E9BF-A155-41AA-91E8-EF7F9A2F00AA}" type="pres">
      <dgm:prSet presAssocID="{5A03A2DE-DC7D-437C-85AE-42346EDB5BA0}" presName="negativeSpace" presStyleCnt="0"/>
      <dgm:spPr/>
    </dgm:pt>
    <dgm:pt modelId="{13EBD083-0FC7-4CB3-87F6-D0DA47D539DF}" type="pres">
      <dgm:prSet presAssocID="{5A03A2DE-DC7D-437C-85AE-42346EDB5BA0}" presName="childText" presStyleLbl="conFgAcc1" presStyleIdx="3" presStyleCnt="4">
        <dgm:presLayoutVars>
          <dgm:bulletEnabled val="1"/>
        </dgm:presLayoutVars>
      </dgm:prSet>
      <dgm:spPr/>
    </dgm:pt>
  </dgm:ptLst>
  <dgm:cxnLst>
    <dgm:cxn modelId="{0ECF1F19-6268-480E-8C16-51D017F78C28}" type="presOf" srcId="{F846210A-B59E-4AF2-8BE3-AEB781029A77}" destId="{2BAD4BBB-D099-4087-81B3-C51C0844FC56}" srcOrd="0" destOrd="0" presId="urn:microsoft.com/office/officeart/2005/8/layout/list1"/>
    <dgm:cxn modelId="{DBEE4621-CD8E-4E51-ADFD-42BEDA60C5BF}" type="presOf" srcId="{103C7D06-195C-47BB-AF4C-63A0F951E6DB}" destId="{5FEBCC7B-F3ED-4ECD-A38C-7E2D47CEC33D}" srcOrd="1" destOrd="0" presId="urn:microsoft.com/office/officeart/2005/8/layout/list1"/>
    <dgm:cxn modelId="{38339AC6-1A5B-4610-B98B-843964E2FE44}" type="presOf" srcId="{103C7D06-195C-47BB-AF4C-63A0F951E6DB}" destId="{2323E2A2-C34F-4A80-B249-C5963524EE6C}" srcOrd="0" destOrd="0" presId="urn:microsoft.com/office/officeart/2005/8/layout/list1"/>
    <dgm:cxn modelId="{350D2A29-0BD3-4423-BB1B-A9A6230E9916}" type="presOf" srcId="{5A03A2DE-DC7D-437C-85AE-42346EDB5BA0}" destId="{F5409C8D-60F1-436A-A730-90B35BC3CF07}" srcOrd="0" destOrd="0" presId="urn:microsoft.com/office/officeart/2005/8/layout/list1"/>
    <dgm:cxn modelId="{0B50AB56-4236-484D-80D9-10DA4AD3806A}" srcId="{F846210A-B59E-4AF2-8BE3-AEB781029A77}" destId="{5A03A2DE-DC7D-437C-85AE-42346EDB5BA0}" srcOrd="3" destOrd="0" parTransId="{22D21D40-50FF-4FD8-A5D8-52F718B35379}" sibTransId="{5F368061-EAD6-4ED4-844D-7E20E30FB4FF}"/>
    <dgm:cxn modelId="{F04227B8-5BEE-443C-9E7C-7E9B37FBEF6E}" type="presOf" srcId="{5885F2C0-73D4-4233-8A58-59098EC42C90}" destId="{F51735DB-B7D0-4809-8B65-3F1329C60AEF}" srcOrd="1" destOrd="0" presId="urn:microsoft.com/office/officeart/2005/8/layout/list1"/>
    <dgm:cxn modelId="{3C1AC481-D4CF-40CF-8FE9-70B786448CAD}" srcId="{F846210A-B59E-4AF2-8BE3-AEB781029A77}" destId="{5885F2C0-73D4-4233-8A58-59098EC42C90}" srcOrd="2" destOrd="0" parTransId="{786D5696-BC20-4640-ACA5-00F4B30B928C}" sibTransId="{ED6EBF0B-4EEE-40C5-85DB-46C5B00EE255}"/>
    <dgm:cxn modelId="{AD6E4D0D-AC01-42E3-A74A-5058C715E15E}" type="presOf" srcId="{EF883F0E-CA3A-4CAF-8ADD-AA45E2AFF134}" destId="{6AF7CB6D-FD5C-4D3E-9DE7-777C6B5DE940}" srcOrd="1" destOrd="0" presId="urn:microsoft.com/office/officeart/2005/8/layout/list1"/>
    <dgm:cxn modelId="{8412C513-6846-4521-B623-EF99F456A221}" srcId="{F846210A-B59E-4AF2-8BE3-AEB781029A77}" destId="{EF883F0E-CA3A-4CAF-8ADD-AA45E2AFF134}" srcOrd="0" destOrd="0" parTransId="{EC4B451D-BA12-4C02-A633-624C26DD0633}" sibTransId="{552D8CD6-77E6-4282-9125-E1221379D7CD}"/>
    <dgm:cxn modelId="{164ED440-90C7-4738-999D-FCED128CDE9B}" type="presOf" srcId="{EF883F0E-CA3A-4CAF-8ADD-AA45E2AFF134}" destId="{2AF9A2B6-2ED0-4FE8-9199-1FE7DE2676F1}" srcOrd="0" destOrd="0" presId="urn:microsoft.com/office/officeart/2005/8/layout/list1"/>
    <dgm:cxn modelId="{B4BA12EF-D549-4634-981A-DA962283D58D}" type="presOf" srcId="{5885F2C0-73D4-4233-8A58-59098EC42C90}" destId="{0A00C3E8-3A2C-4D59-8C2C-0BA8C83991ED}" srcOrd="0" destOrd="0" presId="urn:microsoft.com/office/officeart/2005/8/layout/list1"/>
    <dgm:cxn modelId="{7D301053-7D95-4DAF-9475-2C134A3385FD}" type="presOf" srcId="{5A03A2DE-DC7D-437C-85AE-42346EDB5BA0}" destId="{49DDB673-469A-4813-B062-2F1B62D35AD7}" srcOrd="1" destOrd="0" presId="urn:microsoft.com/office/officeart/2005/8/layout/list1"/>
    <dgm:cxn modelId="{A6DE6820-1226-4B69-9DF3-4E508BF225A3}" srcId="{F846210A-B59E-4AF2-8BE3-AEB781029A77}" destId="{103C7D06-195C-47BB-AF4C-63A0F951E6DB}" srcOrd="1" destOrd="0" parTransId="{20B262CA-1765-4A75-B3B0-9D73ADD9367C}" sibTransId="{E2FCBED8-04CB-4C06-994E-0A4F38D90F24}"/>
    <dgm:cxn modelId="{D150E756-BC05-4F1B-8F1E-C3396AA27222}" type="presParOf" srcId="{2BAD4BBB-D099-4087-81B3-C51C0844FC56}" destId="{A35B8627-BA93-45B7-B896-7E38D9531E37}" srcOrd="0" destOrd="0" presId="urn:microsoft.com/office/officeart/2005/8/layout/list1"/>
    <dgm:cxn modelId="{AA635739-2275-4187-9E43-B44C53A4207B}" type="presParOf" srcId="{A35B8627-BA93-45B7-B896-7E38D9531E37}" destId="{2AF9A2B6-2ED0-4FE8-9199-1FE7DE2676F1}" srcOrd="0" destOrd="0" presId="urn:microsoft.com/office/officeart/2005/8/layout/list1"/>
    <dgm:cxn modelId="{83E3364D-F9DC-46CE-B704-A539F636D1D9}" type="presParOf" srcId="{A35B8627-BA93-45B7-B896-7E38D9531E37}" destId="{6AF7CB6D-FD5C-4D3E-9DE7-777C6B5DE940}" srcOrd="1" destOrd="0" presId="urn:microsoft.com/office/officeart/2005/8/layout/list1"/>
    <dgm:cxn modelId="{162291A2-C958-4811-B4E1-15FF17128671}" type="presParOf" srcId="{2BAD4BBB-D099-4087-81B3-C51C0844FC56}" destId="{D4F80E83-07CD-499E-BFBE-13A5BFD7BE8F}" srcOrd="1" destOrd="0" presId="urn:microsoft.com/office/officeart/2005/8/layout/list1"/>
    <dgm:cxn modelId="{9D2D049A-C7CD-47E1-806A-46002BC5F4AA}" type="presParOf" srcId="{2BAD4BBB-D099-4087-81B3-C51C0844FC56}" destId="{04921BD3-B259-4EF2-A56C-F01723C9B8D7}" srcOrd="2" destOrd="0" presId="urn:microsoft.com/office/officeart/2005/8/layout/list1"/>
    <dgm:cxn modelId="{29A8DA96-2786-4C2C-95D6-31DC7D85B7F6}" type="presParOf" srcId="{2BAD4BBB-D099-4087-81B3-C51C0844FC56}" destId="{957E4159-4EC9-4B15-B90E-E79C7E4C273C}" srcOrd="3" destOrd="0" presId="urn:microsoft.com/office/officeart/2005/8/layout/list1"/>
    <dgm:cxn modelId="{A8D74221-B20A-4F98-A7BC-2E23A3243D2F}" type="presParOf" srcId="{2BAD4BBB-D099-4087-81B3-C51C0844FC56}" destId="{70606D59-53E1-473C-BA39-A759D596A284}" srcOrd="4" destOrd="0" presId="urn:microsoft.com/office/officeart/2005/8/layout/list1"/>
    <dgm:cxn modelId="{EE66C748-ADBB-415E-9FC2-BEA809EF90C3}" type="presParOf" srcId="{70606D59-53E1-473C-BA39-A759D596A284}" destId="{2323E2A2-C34F-4A80-B249-C5963524EE6C}" srcOrd="0" destOrd="0" presId="urn:microsoft.com/office/officeart/2005/8/layout/list1"/>
    <dgm:cxn modelId="{0573C50E-21FA-4320-9AE1-01E49B4375D2}" type="presParOf" srcId="{70606D59-53E1-473C-BA39-A759D596A284}" destId="{5FEBCC7B-F3ED-4ECD-A38C-7E2D47CEC33D}" srcOrd="1" destOrd="0" presId="urn:microsoft.com/office/officeart/2005/8/layout/list1"/>
    <dgm:cxn modelId="{A4EAEE2F-830B-4FEB-A2F9-2024A79F4D4E}" type="presParOf" srcId="{2BAD4BBB-D099-4087-81B3-C51C0844FC56}" destId="{7904FDCA-32B0-4073-915B-7099A22F1F5D}" srcOrd="5" destOrd="0" presId="urn:microsoft.com/office/officeart/2005/8/layout/list1"/>
    <dgm:cxn modelId="{6FE0AC52-3481-412D-98FA-61A60AC0991A}" type="presParOf" srcId="{2BAD4BBB-D099-4087-81B3-C51C0844FC56}" destId="{9D85F5D7-49A8-452E-A835-697ADE370599}" srcOrd="6" destOrd="0" presId="urn:microsoft.com/office/officeart/2005/8/layout/list1"/>
    <dgm:cxn modelId="{DE360D95-5B36-4B9C-933E-EE66B022D017}" type="presParOf" srcId="{2BAD4BBB-D099-4087-81B3-C51C0844FC56}" destId="{039F989C-2561-42FB-93BC-DC7CBCD0437A}" srcOrd="7" destOrd="0" presId="urn:microsoft.com/office/officeart/2005/8/layout/list1"/>
    <dgm:cxn modelId="{83A7C42A-93F1-40AB-B86E-0C35A28D60B6}" type="presParOf" srcId="{2BAD4BBB-D099-4087-81B3-C51C0844FC56}" destId="{E708660F-9921-4D47-B392-CB1C325AEA6A}" srcOrd="8" destOrd="0" presId="urn:microsoft.com/office/officeart/2005/8/layout/list1"/>
    <dgm:cxn modelId="{2D6D9C33-0771-4D53-91B0-FC86641ECCD5}" type="presParOf" srcId="{E708660F-9921-4D47-B392-CB1C325AEA6A}" destId="{0A00C3E8-3A2C-4D59-8C2C-0BA8C83991ED}" srcOrd="0" destOrd="0" presId="urn:microsoft.com/office/officeart/2005/8/layout/list1"/>
    <dgm:cxn modelId="{27C69174-C5E7-4913-897E-4ABD9C0CF16C}" type="presParOf" srcId="{E708660F-9921-4D47-B392-CB1C325AEA6A}" destId="{F51735DB-B7D0-4809-8B65-3F1329C60AEF}" srcOrd="1" destOrd="0" presId="urn:microsoft.com/office/officeart/2005/8/layout/list1"/>
    <dgm:cxn modelId="{2EC4B6B9-7302-41D2-B929-734DD8862D5B}" type="presParOf" srcId="{2BAD4BBB-D099-4087-81B3-C51C0844FC56}" destId="{1D166A5C-B665-4ED9-A463-C85682FADD52}" srcOrd="9" destOrd="0" presId="urn:microsoft.com/office/officeart/2005/8/layout/list1"/>
    <dgm:cxn modelId="{722F7B9D-EB9F-44C4-862D-826DA02E3291}" type="presParOf" srcId="{2BAD4BBB-D099-4087-81B3-C51C0844FC56}" destId="{9B957372-59CA-4578-8D3A-CC8272C35070}" srcOrd="10" destOrd="0" presId="urn:microsoft.com/office/officeart/2005/8/layout/list1"/>
    <dgm:cxn modelId="{D5E2EBED-0EDE-4B82-B88B-259C267F559B}" type="presParOf" srcId="{2BAD4BBB-D099-4087-81B3-C51C0844FC56}" destId="{7405EC54-A2C0-4B1A-AAC7-B7AFD100FE60}" srcOrd="11" destOrd="0" presId="urn:microsoft.com/office/officeart/2005/8/layout/list1"/>
    <dgm:cxn modelId="{63B32F9F-7BF4-44DB-B3FC-1EF8EBB08F45}" type="presParOf" srcId="{2BAD4BBB-D099-4087-81B3-C51C0844FC56}" destId="{3337E849-C6BC-4CC7-B395-886AB8B8D66A}" srcOrd="12" destOrd="0" presId="urn:microsoft.com/office/officeart/2005/8/layout/list1"/>
    <dgm:cxn modelId="{14BD89FC-6BF2-4DCA-9FC3-3AAF608305FC}" type="presParOf" srcId="{3337E849-C6BC-4CC7-B395-886AB8B8D66A}" destId="{F5409C8D-60F1-436A-A730-90B35BC3CF07}" srcOrd="0" destOrd="0" presId="urn:microsoft.com/office/officeart/2005/8/layout/list1"/>
    <dgm:cxn modelId="{8A5B897C-C5A3-4999-BE82-6EEF98EA0610}" type="presParOf" srcId="{3337E849-C6BC-4CC7-B395-886AB8B8D66A}" destId="{49DDB673-469A-4813-B062-2F1B62D35AD7}" srcOrd="1" destOrd="0" presId="urn:microsoft.com/office/officeart/2005/8/layout/list1"/>
    <dgm:cxn modelId="{B0DAC3EC-1248-477E-A1F3-F1FA56311A3C}" type="presParOf" srcId="{2BAD4BBB-D099-4087-81B3-C51C0844FC56}" destId="{F2E1E9BF-A155-41AA-91E8-EF7F9A2F00AA}" srcOrd="13" destOrd="0" presId="urn:microsoft.com/office/officeart/2005/8/layout/list1"/>
    <dgm:cxn modelId="{5EF70D4D-ECA6-4739-B556-A4CC180D25B0}" type="presParOf" srcId="{2BAD4BBB-D099-4087-81B3-C51C0844FC56}" destId="{13EBD083-0FC7-4CB3-87F6-D0DA47D539D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570B8-22B0-459A-A8A5-6CE0956B4406}">
      <dsp:nvSpPr>
        <dsp:cNvPr id="0" name=""/>
        <dsp:cNvSpPr/>
      </dsp:nvSpPr>
      <dsp:spPr>
        <a:xfrm>
          <a:off x="2155507" y="2277603"/>
          <a:ext cx="1784985" cy="1784985"/>
        </a:xfrm>
        <a:prstGeom prst="ellipse">
          <a:avLst/>
        </a:prstGeom>
        <a:gradFill rotWithShape="0">
          <a:gsLst>
            <a:gs pos="0">
              <a:schemeClr val="accent3">
                <a:shade val="80000"/>
                <a:hueOff val="0"/>
                <a:satOff val="0"/>
                <a:lumOff val="0"/>
                <a:alphaOff val="0"/>
                <a:tint val="45000"/>
                <a:satMod val="200000"/>
              </a:schemeClr>
            </a:gs>
            <a:gs pos="30000">
              <a:schemeClr val="accent3">
                <a:shade val="80000"/>
                <a:hueOff val="0"/>
                <a:satOff val="0"/>
                <a:lumOff val="0"/>
                <a:alphaOff val="0"/>
                <a:tint val="61000"/>
                <a:satMod val="200000"/>
              </a:schemeClr>
            </a:gs>
            <a:gs pos="45000">
              <a:schemeClr val="accent3">
                <a:shade val="80000"/>
                <a:hueOff val="0"/>
                <a:satOff val="0"/>
                <a:lumOff val="0"/>
                <a:alphaOff val="0"/>
                <a:tint val="66000"/>
                <a:satMod val="200000"/>
              </a:schemeClr>
            </a:gs>
            <a:gs pos="55000">
              <a:schemeClr val="accent3">
                <a:shade val="80000"/>
                <a:hueOff val="0"/>
                <a:satOff val="0"/>
                <a:lumOff val="0"/>
                <a:alphaOff val="0"/>
                <a:tint val="66000"/>
                <a:satMod val="200000"/>
              </a:schemeClr>
            </a:gs>
            <a:gs pos="73000">
              <a:schemeClr val="accent3">
                <a:shade val="80000"/>
                <a:hueOff val="0"/>
                <a:satOff val="0"/>
                <a:lumOff val="0"/>
                <a:alphaOff val="0"/>
                <a:tint val="61000"/>
                <a:satMod val="200000"/>
              </a:schemeClr>
            </a:gs>
            <a:gs pos="100000">
              <a:schemeClr val="accent3">
                <a:shade val="80000"/>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t>ECBC</a:t>
          </a:r>
          <a:endParaRPr lang="en-US" sz="3800" kern="1200" dirty="0"/>
        </a:p>
      </dsp:txBody>
      <dsp:txXfrm>
        <a:off x="2416912" y="2539008"/>
        <a:ext cx="1262175" cy="1262175"/>
      </dsp:txXfrm>
    </dsp:sp>
    <dsp:sp modelId="{C154C5F1-D5CA-4C90-AC4E-50ADA5AC17F9}">
      <dsp:nvSpPr>
        <dsp:cNvPr id="0" name=""/>
        <dsp:cNvSpPr/>
      </dsp:nvSpPr>
      <dsp:spPr>
        <a:xfrm rot="12900000">
          <a:off x="871449" y="1920360"/>
          <a:ext cx="1510013" cy="508720"/>
        </a:xfrm>
        <a:prstGeom prst="leftArrow">
          <a:avLst>
            <a:gd name="adj1" fmla="val 60000"/>
            <a:gd name="adj2" fmla="val 50000"/>
          </a:avLst>
        </a:prstGeom>
        <a:gradFill rotWithShape="0">
          <a:gsLst>
            <a:gs pos="0">
              <a:schemeClr val="accent3">
                <a:shade val="90000"/>
                <a:hueOff val="0"/>
                <a:satOff val="0"/>
                <a:lumOff val="0"/>
                <a:alphaOff val="0"/>
                <a:tint val="45000"/>
                <a:satMod val="200000"/>
              </a:schemeClr>
            </a:gs>
            <a:gs pos="30000">
              <a:schemeClr val="accent3">
                <a:shade val="90000"/>
                <a:hueOff val="0"/>
                <a:satOff val="0"/>
                <a:lumOff val="0"/>
                <a:alphaOff val="0"/>
                <a:tint val="61000"/>
                <a:satMod val="200000"/>
              </a:schemeClr>
            </a:gs>
            <a:gs pos="45000">
              <a:schemeClr val="accent3">
                <a:shade val="90000"/>
                <a:hueOff val="0"/>
                <a:satOff val="0"/>
                <a:lumOff val="0"/>
                <a:alphaOff val="0"/>
                <a:tint val="66000"/>
                <a:satMod val="200000"/>
              </a:schemeClr>
            </a:gs>
            <a:gs pos="55000">
              <a:schemeClr val="accent3">
                <a:shade val="90000"/>
                <a:hueOff val="0"/>
                <a:satOff val="0"/>
                <a:lumOff val="0"/>
                <a:alphaOff val="0"/>
                <a:tint val="66000"/>
                <a:satMod val="200000"/>
              </a:schemeClr>
            </a:gs>
            <a:gs pos="73000">
              <a:schemeClr val="accent3">
                <a:shade val="90000"/>
                <a:hueOff val="0"/>
                <a:satOff val="0"/>
                <a:lumOff val="0"/>
                <a:alphaOff val="0"/>
                <a:tint val="61000"/>
                <a:satMod val="200000"/>
              </a:schemeClr>
            </a:gs>
            <a:gs pos="100000">
              <a:schemeClr val="accent3">
                <a:shade val="90000"/>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68A39CD1-BE4D-4077-8BCA-28D0E544450F}">
      <dsp:nvSpPr>
        <dsp:cNvPr id="0" name=""/>
        <dsp:cNvSpPr/>
      </dsp:nvSpPr>
      <dsp:spPr>
        <a:xfrm>
          <a:off x="160123" y="1063372"/>
          <a:ext cx="1695735" cy="1356588"/>
        </a:xfrm>
        <a:prstGeom prst="roundRect">
          <a:avLst>
            <a:gd name="adj" fmla="val 10000"/>
          </a:avLst>
        </a:prstGeom>
        <a:gradFill rotWithShape="0">
          <a:gsLst>
            <a:gs pos="0">
              <a:schemeClr val="accent3">
                <a:shade val="80000"/>
                <a:hueOff val="0"/>
                <a:satOff val="0"/>
                <a:lumOff val="0"/>
                <a:alphaOff val="0"/>
                <a:tint val="45000"/>
                <a:satMod val="200000"/>
              </a:schemeClr>
            </a:gs>
            <a:gs pos="30000">
              <a:schemeClr val="accent3">
                <a:shade val="80000"/>
                <a:hueOff val="0"/>
                <a:satOff val="0"/>
                <a:lumOff val="0"/>
                <a:alphaOff val="0"/>
                <a:tint val="61000"/>
                <a:satMod val="200000"/>
              </a:schemeClr>
            </a:gs>
            <a:gs pos="45000">
              <a:schemeClr val="accent3">
                <a:shade val="80000"/>
                <a:hueOff val="0"/>
                <a:satOff val="0"/>
                <a:lumOff val="0"/>
                <a:alphaOff val="0"/>
                <a:tint val="66000"/>
                <a:satMod val="200000"/>
              </a:schemeClr>
            </a:gs>
            <a:gs pos="55000">
              <a:schemeClr val="accent3">
                <a:shade val="80000"/>
                <a:hueOff val="0"/>
                <a:satOff val="0"/>
                <a:lumOff val="0"/>
                <a:alphaOff val="0"/>
                <a:tint val="66000"/>
                <a:satMod val="200000"/>
              </a:schemeClr>
            </a:gs>
            <a:gs pos="73000">
              <a:schemeClr val="accent3">
                <a:shade val="80000"/>
                <a:hueOff val="0"/>
                <a:satOff val="0"/>
                <a:lumOff val="0"/>
                <a:alphaOff val="0"/>
                <a:tint val="61000"/>
                <a:satMod val="200000"/>
              </a:schemeClr>
            </a:gs>
            <a:gs pos="100000">
              <a:schemeClr val="accent3">
                <a:shade val="80000"/>
                <a:hueOff val="0"/>
                <a:satOff val="0"/>
                <a:lumOff val="0"/>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Energy Savings for project</a:t>
          </a:r>
          <a:endParaRPr lang="en-US" sz="2100" kern="1200" dirty="0"/>
        </a:p>
      </dsp:txBody>
      <dsp:txXfrm>
        <a:off x="199856" y="1103105"/>
        <a:ext cx="1616269" cy="1277122"/>
      </dsp:txXfrm>
    </dsp:sp>
    <dsp:sp modelId="{FFB1BE72-71AA-483F-93FE-659E32FCE631}">
      <dsp:nvSpPr>
        <dsp:cNvPr id="0" name=""/>
        <dsp:cNvSpPr/>
      </dsp:nvSpPr>
      <dsp:spPr>
        <a:xfrm rot="16200000">
          <a:off x="2292993" y="1180352"/>
          <a:ext cx="1510013" cy="508720"/>
        </a:xfrm>
        <a:prstGeom prst="leftArrow">
          <a:avLst>
            <a:gd name="adj1" fmla="val 60000"/>
            <a:gd name="adj2" fmla="val 50000"/>
          </a:avLst>
        </a:prstGeom>
        <a:gradFill rotWithShape="0">
          <a:gsLst>
            <a:gs pos="0">
              <a:schemeClr val="accent3">
                <a:shade val="90000"/>
                <a:hueOff val="23790"/>
                <a:satOff val="1101"/>
                <a:lumOff val="8051"/>
                <a:alphaOff val="0"/>
                <a:tint val="45000"/>
                <a:satMod val="200000"/>
              </a:schemeClr>
            </a:gs>
            <a:gs pos="30000">
              <a:schemeClr val="accent3">
                <a:shade val="90000"/>
                <a:hueOff val="23790"/>
                <a:satOff val="1101"/>
                <a:lumOff val="8051"/>
                <a:alphaOff val="0"/>
                <a:tint val="61000"/>
                <a:satMod val="200000"/>
              </a:schemeClr>
            </a:gs>
            <a:gs pos="45000">
              <a:schemeClr val="accent3">
                <a:shade val="90000"/>
                <a:hueOff val="23790"/>
                <a:satOff val="1101"/>
                <a:lumOff val="8051"/>
                <a:alphaOff val="0"/>
                <a:tint val="66000"/>
                <a:satMod val="200000"/>
              </a:schemeClr>
            </a:gs>
            <a:gs pos="55000">
              <a:schemeClr val="accent3">
                <a:shade val="90000"/>
                <a:hueOff val="23790"/>
                <a:satOff val="1101"/>
                <a:lumOff val="8051"/>
                <a:alphaOff val="0"/>
                <a:tint val="66000"/>
                <a:satMod val="200000"/>
              </a:schemeClr>
            </a:gs>
            <a:gs pos="73000">
              <a:schemeClr val="accent3">
                <a:shade val="90000"/>
                <a:hueOff val="23790"/>
                <a:satOff val="1101"/>
                <a:lumOff val="8051"/>
                <a:alphaOff val="0"/>
                <a:tint val="61000"/>
                <a:satMod val="200000"/>
              </a:schemeClr>
            </a:gs>
            <a:gs pos="100000">
              <a:schemeClr val="accent3">
                <a:shade val="90000"/>
                <a:hueOff val="23790"/>
                <a:satOff val="1101"/>
                <a:lumOff val="8051"/>
                <a:alphaOff val="0"/>
                <a:tint val="45000"/>
                <a:satMod val="200000"/>
              </a:schemeClr>
            </a:gs>
          </a:gsLst>
          <a:lin ang="950000" scaled="1"/>
        </a:gradFill>
        <a:ln>
          <a:noFill/>
        </a:ln>
        <a:effectLst>
          <a:outerShdw blurRad="381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7EF6E905-4D9A-4708-9934-8B86FCBF4CA4}">
      <dsp:nvSpPr>
        <dsp:cNvPr id="0" name=""/>
        <dsp:cNvSpPr/>
      </dsp:nvSpPr>
      <dsp:spPr>
        <a:xfrm>
          <a:off x="2200132" y="1411"/>
          <a:ext cx="1695735" cy="1356588"/>
        </a:xfrm>
        <a:prstGeom prst="roundRect">
          <a:avLst>
            <a:gd name="adj" fmla="val 10000"/>
          </a:avLst>
        </a:prstGeom>
        <a:gradFill rotWithShape="0">
          <a:gsLst>
            <a:gs pos="0">
              <a:schemeClr val="accent3">
                <a:shade val="80000"/>
                <a:hueOff val="23781"/>
                <a:satOff val="4244"/>
                <a:lumOff val="9705"/>
                <a:alphaOff val="0"/>
                <a:tint val="45000"/>
                <a:satMod val="200000"/>
              </a:schemeClr>
            </a:gs>
            <a:gs pos="30000">
              <a:schemeClr val="accent3">
                <a:shade val="80000"/>
                <a:hueOff val="23781"/>
                <a:satOff val="4244"/>
                <a:lumOff val="9705"/>
                <a:alphaOff val="0"/>
                <a:tint val="61000"/>
                <a:satMod val="200000"/>
              </a:schemeClr>
            </a:gs>
            <a:gs pos="45000">
              <a:schemeClr val="accent3">
                <a:shade val="80000"/>
                <a:hueOff val="23781"/>
                <a:satOff val="4244"/>
                <a:lumOff val="9705"/>
                <a:alphaOff val="0"/>
                <a:tint val="66000"/>
                <a:satMod val="200000"/>
              </a:schemeClr>
            </a:gs>
            <a:gs pos="55000">
              <a:schemeClr val="accent3">
                <a:shade val="80000"/>
                <a:hueOff val="23781"/>
                <a:satOff val="4244"/>
                <a:lumOff val="9705"/>
                <a:alphaOff val="0"/>
                <a:tint val="66000"/>
                <a:satMod val="200000"/>
              </a:schemeClr>
            </a:gs>
            <a:gs pos="73000">
              <a:schemeClr val="accent3">
                <a:shade val="80000"/>
                <a:hueOff val="23781"/>
                <a:satOff val="4244"/>
                <a:lumOff val="9705"/>
                <a:alphaOff val="0"/>
                <a:tint val="61000"/>
                <a:satMod val="200000"/>
              </a:schemeClr>
            </a:gs>
            <a:gs pos="100000">
              <a:schemeClr val="accent3">
                <a:shade val="80000"/>
                <a:hueOff val="23781"/>
                <a:satOff val="4244"/>
                <a:lumOff val="9705"/>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Legal Requirements</a:t>
          </a:r>
          <a:endParaRPr lang="en-US" sz="2100" kern="1200" dirty="0"/>
        </a:p>
      </dsp:txBody>
      <dsp:txXfrm>
        <a:off x="2239865" y="41144"/>
        <a:ext cx="1616269" cy="1277122"/>
      </dsp:txXfrm>
    </dsp:sp>
    <dsp:sp modelId="{C491A528-E29C-4210-A747-667BED634D6C}">
      <dsp:nvSpPr>
        <dsp:cNvPr id="0" name=""/>
        <dsp:cNvSpPr/>
      </dsp:nvSpPr>
      <dsp:spPr>
        <a:xfrm rot="19500000">
          <a:off x="3714536" y="1920360"/>
          <a:ext cx="1510013" cy="508720"/>
        </a:xfrm>
        <a:prstGeom prst="leftArrow">
          <a:avLst>
            <a:gd name="adj1" fmla="val 60000"/>
            <a:gd name="adj2" fmla="val 50000"/>
          </a:avLst>
        </a:prstGeom>
        <a:gradFill rotWithShape="0">
          <a:gsLst>
            <a:gs pos="0">
              <a:schemeClr val="accent3">
                <a:shade val="90000"/>
                <a:hueOff val="47579"/>
                <a:satOff val="2201"/>
                <a:lumOff val="16102"/>
                <a:alphaOff val="0"/>
                <a:tint val="45000"/>
                <a:satMod val="200000"/>
              </a:schemeClr>
            </a:gs>
            <a:gs pos="30000">
              <a:schemeClr val="accent3">
                <a:shade val="90000"/>
                <a:hueOff val="47579"/>
                <a:satOff val="2201"/>
                <a:lumOff val="16102"/>
                <a:alphaOff val="0"/>
                <a:tint val="61000"/>
                <a:satMod val="200000"/>
              </a:schemeClr>
            </a:gs>
            <a:gs pos="45000">
              <a:schemeClr val="accent3">
                <a:shade val="90000"/>
                <a:hueOff val="47579"/>
                <a:satOff val="2201"/>
                <a:lumOff val="16102"/>
                <a:alphaOff val="0"/>
                <a:tint val="66000"/>
                <a:satMod val="200000"/>
              </a:schemeClr>
            </a:gs>
            <a:gs pos="55000">
              <a:schemeClr val="accent3">
                <a:shade val="90000"/>
                <a:hueOff val="47579"/>
                <a:satOff val="2201"/>
                <a:lumOff val="16102"/>
                <a:alphaOff val="0"/>
                <a:tint val="66000"/>
                <a:satMod val="200000"/>
              </a:schemeClr>
            </a:gs>
            <a:gs pos="73000">
              <a:schemeClr val="accent3">
                <a:shade val="90000"/>
                <a:hueOff val="47579"/>
                <a:satOff val="2201"/>
                <a:lumOff val="16102"/>
                <a:alphaOff val="0"/>
                <a:tint val="61000"/>
                <a:satMod val="200000"/>
              </a:schemeClr>
            </a:gs>
            <a:gs pos="100000">
              <a:schemeClr val="accent3">
                <a:shade val="90000"/>
                <a:hueOff val="47579"/>
                <a:satOff val="2201"/>
                <a:lumOff val="16102"/>
                <a:alphaOff val="0"/>
                <a:tint val="45000"/>
                <a:satMod val="200000"/>
              </a:schemeClr>
            </a:gs>
          </a:gsLst>
          <a:lin ang="950000" scaled="1"/>
        </a:gradFill>
        <a:ln>
          <a:noFill/>
        </a:ln>
        <a:effectLst>
          <a:outerShdw blurRad="38100" dist="254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9322D261-25B7-4FAD-88DF-AE8AFB55C7BF}">
      <dsp:nvSpPr>
        <dsp:cNvPr id="0" name=""/>
        <dsp:cNvSpPr/>
      </dsp:nvSpPr>
      <dsp:spPr>
        <a:xfrm>
          <a:off x="4240140" y="1063372"/>
          <a:ext cx="1695735" cy="1356588"/>
        </a:xfrm>
        <a:prstGeom prst="roundRect">
          <a:avLst>
            <a:gd name="adj" fmla="val 10000"/>
          </a:avLst>
        </a:prstGeom>
        <a:gradFill rotWithShape="0">
          <a:gsLst>
            <a:gs pos="0">
              <a:schemeClr val="accent3">
                <a:shade val="80000"/>
                <a:hueOff val="47561"/>
                <a:satOff val="8488"/>
                <a:lumOff val="19409"/>
                <a:alphaOff val="0"/>
                <a:tint val="45000"/>
                <a:satMod val="200000"/>
              </a:schemeClr>
            </a:gs>
            <a:gs pos="30000">
              <a:schemeClr val="accent3">
                <a:shade val="80000"/>
                <a:hueOff val="47561"/>
                <a:satOff val="8488"/>
                <a:lumOff val="19409"/>
                <a:alphaOff val="0"/>
                <a:tint val="61000"/>
                <a:satMod val="200000"/>
              </a:schemeClr>
            </a:gs>
            <a:gs pos="45000">
              <a:schemeClr val="accent3">
                <a:shade val="80000"/>
                <a:hueOff val="47561"/>
                <a:satOff val="8488"/>
                <a:lumOff val="19409"/>
                <a:alphaOff val="0"/>
                <a:tint val="66000"/>
                <a:satMod val="200000"/>
              </a:schemeClr>
            </a:gs>
            <a:gs pos="55000">
              <a:schemeClr val="accent3">
                <a:shade val="80000"/>
                <a:hueOff val="47561"/>
                <a:satOff val="8488"/>
                <a:lumOff val="19409"/>
                <a:alphaOff val="0"/>
                <a:tint val="66000"/>
                <a:satMod val="200000"/>
              </a:schemeClr>
            </a:gs>
            <a:gs pos="73000">
              <a:schemeClr val="accent3">
                <a:shade val="80000"/>
                <a:hueOff val="47561"/>
                <a:satOff val="8488"/>
                <a:lumOff val="19409"/>
                <a:alphaOff val="0"/>
                <a:tint val="61000"/>
                <a:satMod val="200000"/>
              </a:schemeClr>
            </a:gs>
            <a:gs pos="100000">
              <a:schemeClr val="accent3">
                <a:shade val="80000"/>
                <a:hueOff val="47561"/>
                <a:satOff val="8488"/>
                <a:lumOff val="19409"/>
                <a:alphaOff val="0"/>
                <a:tint val="45000"/>
                <a:satMod val="200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Long Term Benefits</a:t>
          </a:r>
          <a:endParaRPr lang="en-US" sz="2100" kern="1200" dirty="0"/>
        </a:p>
      </dsp:txBody>
      <dsp:txXfrm>
        <a:off x="4279873" y="1103105"/>
        <a:ext cx="1616269" cy="12771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BE5C9-85E5-4EF6-8BBA-65E54BD14802}">
      <dsp:nvSpPr>
        <dsp:cNvPr id="0" name=""/>
        <dsp:cNvSpPr/>
      </dsp:nvSpPr>
      <dsp:spPr>
        <a:xfrm>
          <a:off x="0" y="305079"/>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1B01B6D-3DE0-49DA-B688-E13CDC2FA25F}">
      <dsp:nvSpPr>
        <dsp:cNvPr id="0" name=""/>
        <dsp:cNvSpPr/>
      </dsp:nvSpPr>
      <dsp:spPr>
        <a:xfrm>
          <a:off x="304800" y="50802"/>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baseline="0" smtClean="0">
              <a:solidFill>
                <a:schemeClr val="tx1"/>
              </a:solidFill>
            </a:rPr>
            <a:t>Office</a:t>
          </a:r>
          <a:r>
            <a:rPr lang="en-US" sz="1800" kern="1200" smtClean="0"/>
            <a:t> </a:t>
          </a:r>
          <a:r>
            <a:rPr lang="en-US" sz="1800" kern="1200" baseline="0" smtClean="0">
              <a:solidFill>
                <a:schemeClr val="tx1"/>
              </a:solidFill>
            </a:rPr>
            <a:t>buildings</a:t>
          </a:r>
          <a:r>
            <a:rPr lang="en-US" sz="1800" kern="1200" smtClean="0"/>
            <a:t> </a:t>
          </a:r>
          <a:r>
            <a:rPr lang="en-US" sz="1800" kern="1200" smtClean="0">
              <a:solidFill>
                <a:schemeClr val="tx1"/>
              </a:solidFill>
            </a:rPr>
            <a:t>(</a:t>
          </a:r>
          <a:r>
            <a:rPr lang="en-US" sz="1800" kern="1200" baseline="0" smtClean="0">
              <a:solidFill>
                <a:schemeClr val="tx1"/>
              </a:solidFill>
            </a:rPr>
            <a:t>IT</a:t>
          </a:r>
          <a:r>
            <a:rPr lang="en-US" sz="1800" kern="1200" smtClean="0"/>
            <a:t> </a:t>
          </a:r>
          <a:r>
            <a:rPr lang="en-US" sz="1800" kern="1200" smtClean="0">
              <a:solidFill>
                <a:schemeClr val="tx1"/>
              </a:solidFill>
            </a:rPr>
            <a:t>parks)</a:t>
          </a:r>
          <a:endParaRPr lang="en-US" sz="1800" kern="1200" dirty="0">
            <a:solidFill>
              <a:schemeClr val="tx1"/>
            </a:solidFill>
          </a:endParaRPr>
        </a:p>
      </dsp:txBody>
      <dsp:txXfrm>
        <a:off x="330739" y="76741"/>
        <a:ext cx="4215322" cy="479482"/>
      </dsp:txXfrm>
    </dsp:sp>
    <dsp:sp modelId="{85D85910-EEBD-4820-87CF-F8B020ED019A}">
      <dsp:nvSpPr>
        <dsp:cNvPr id="0" name=""/>
        <dsp:cNvSpPr/>
      </dsp:nvSpPr>
      <dsp:spPr>
        <a:xfrm>
          <a:off x="0" y="1121559"/>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81F6DD0-F291-4849-8F20-1B86D7CA1B54}">
      <dsp:nvSpPr>
        <dsp:cNvPr id="0" name=""/>
        <dsp:cNvSpPr/>
      </dsp:nvSpPr>
      <dsp:spPr>
        <a:xfrm>
          <a:off x="304800" y="855879"/>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smtClean="0">
              <a:solidFill>
                <a:schemeClr val="tx1"/>
              </a:solidFill>
            </a:rPr>
            <a:t>Government buildings</a:t>
          </a:r>
          <a:endParaRPr lang="en-US" sz="1800" kern="1200" dirty="0">
            <a:solidFill>
              <a:schemeClr val="tx1"/>
            </a:solidFill>
          </a:endParaRPr>
        </a:p>
      </dsp:txBody>
      <dsp:txXfrm>
        <a:off x="330739" y="881818"/>
        <a:ext cx="4215322" cy="479482"/>
      </dsp:txXfrm>
    </dsp:sp>
    <dsp:sp modelId="{6B50353D-D3DE-4595-95FE-C1AB10497058}">
      <dsp:nvSpPr>
        <dsp:cNvPr id="0" name=""/>
        <dsp:cNvSpPr/>
      </dsp:nvSpPr>
      <dsp:spPr>
        <a:xfrm>
          <a:off x="0" y="1938039"/>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44AE0DD-7F56-4B6C-BCAD-DBBA4ED6FD79}">
      <dsp:nvSpPr>
        <dsp:cNvPr id="0" name=""/>
        <dsp:cNvSpPr/>
      </dsp:nvSpPr>
      <dsp:spPr>
        <a:xfrm>
          <a:off x="304800" y="1672359"/>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smtClean="0">
              <a:solidFill>
                <a:schemeClr val="tx1"/>
              </a:solidFill>
            </a:rPr>
            <a:t>Hospitals</a:t>
          </a:r>
          <a:endParaRPr lang="en-US" sz="1800" kern="1200" dirty="0">
            <a:solidFill>
              <a:schemeClr val="tx1"/>
            </a:solidFill>
          </a:endParaRPr>
        </a:p>
      </dsp:txBody>
      <dsp:txXfrm>
        <a:off x="330739" y="1698298"/>
        <a:ext cx="4215322" cy="479482"/>
      </dsp:txXfrm>
    </dsp:sp>
    <dsp:sp modelId="{FF7C8026-D114-4FB0-AD7C-2992DCAB38B1}">
      <dsp:nvSpPr>
        <dsp:cNvPr id="0" name=""/>
        <dsp:cNvSpPr/>
      </dsp:nvSpPr>
      <dsp:spPr>
        <a:xfrm>
          <a:off x="0" y="2754520"/>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ACB2F0-9280-4BDE-B74C-FD85B893C40F}">
      <dsp:nvSpPr>
        <dsp:cNvPr id="0" name=""/>
        <dsp:cNvSpPr/>
      </dsp:nvSpPr>
      <dsp:spPr>
        <a:xfrm>
          <a:off x="304800" y="2488840"/>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smtClean="0">
              <a:solidFill>
                <a:schemeClr val="tx1"/>
              </a:solidFill>
            </a:rPr>
            <a:t>Retail malls</a:t>
          </a:r>
          <a:endParaRPr lang="en-US" sz="1800" kern="1200" dirty="0">
            <a:solidFill>
              <a:schemeClr val="tx1"/>
            </a:solidFill>
          </a:endParaRPr>
        </a:p>
      </dsp:txBody>
      <dsp:txXfrm>
        <a:off x="330739" y="2514779"/>
        <a:ext cx="4215322" cy="479482"/>
      </dsp:txXfrm>
    </dsp:sp>
    <dsp:sp modelId="{6A435138-7144-4E5E-A073-DB671A5D0232}">
      <dsp:nvSpPr>
        <dsp:cNvPr id="0" name=""/>
        <dsp:cNvSpPr/>
      </dsp:nvSpPr>
      <dsp:spPr>
        <a:xfrm>
          <a:off x="0" y="3571000"/>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8E97A20-7E22-4CE9-8864-0F06D13EE8DB}">
      <dsp:nvSpPr>
        <dsp:cNvPr id="0" name=""/>
        <dsp:cNvSpPr/>
      </dsp:nvSpPr>
      <dsp:spPr>
        <a:xfrm>
          <a:off x="304800" y="3305320"/>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smtClean="0">
              <a:solidFill>
                <a:schemeClr val="tx1"/>
              </a:solidFill>
            </a:rPr>
            <a:t>Hotels</a:t>
          </a:r>
          <a:endParaRPr lang="en-US" sz="1800" kern="1200" dirty="0">
            <a:solidFill>
              <a:schemeClr val="tx1"/>
            </a:solidFill>
          </a:endParaRPr>
        </a:p>
      </dsp:txBody>
      <dsp:txXfrm>
        <a:off x="330739" y="3331259"/>
        <a:ext cx="421532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8450B-E1A6-42B9-9743-C02DE9B288D7}">
      <dsp:nvSpPr>
        <dsp:cNvPr id="0" name=""/>
        <dsp:cNvSpPr/>
      </dsp:nvSpPr>
      <dsp:spPr>
        <a:xfrm>
          <a:off x="0" y="352722"/>
          <a:ext cx="8229600"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A1C5165-FC8D-4A4E-B0EE-6D5B1C4771A5}">
      <dsp:nvSpPr>
        <dsp:cNvPr id="0" name=""/>
        <dsp:cNvSpPr/>
      </dsp:nvSpPr>
      <dsp:spPr>
        <a:xfrm>
          <a:off x="391790" y="13242"/>
          <a:ext cx="7835792" cy="678960"/>
        </a:xfrm>
        <a:prstGeom prst="roundRect">
          <a:avLst/>
        </a:prstGeom>
        <a:solidFill>
          <a:schemeClr val="accent3">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baseline="0" dirty="0" smtClean="0">
              <a:solidFill>
                <a:schemeClr val="tx1"/>
              </a:solidFill>
            </a:rPr>
            <a:t>Buildings not using electricity or fossil fuels</a:t>
          </a:r>
          <a:endParaRPr lang="en-US" sz="1800" kern="1200" baseline="0" dirty="0">
            <a:solidFill>
              <a:schemeClr val="tx1"/>
            </a:solidFill>
          </a:endParaRPr>
        </a:p>
      </dsp:txBody>
      <dsp:txXfrm>
        <a:off x="424934" y="46386"/>
        <a:ext cx="7769504" cy="612672"/>
      </dsp:txXfrm>
    </dsp:sp>
    <dsp:sp modelId="{AA0ADE6E-8330-43BA-9E63-E7C1961147BD}">
      <dsp:nvSpPr>
        <dsp:cNvPr id="0" name=""/>
        <dsp:cNvSpPr/>
      </dsp:nvSpPr>
      <dsp:spPr>
        <a:xfrm>
          <a:off x="0" y="1396002"/>
          <a:ext cx="8229600"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4C348CF-D69C-47C6-B914-978E579CF807}">
      <dsp:nvSpPr>
        <dsp:cNvPr id="0" name=""/>
        <dsp:cNvSpPr/>
      </dsp:nvSpPr>
      <dsp:spPr>
        <a:xfrm>
          <a:off x="391790" y="1056522"/>
          <a:ext cx="7835792" cy="678960"/>
        </a:xfrm>
        <a:prstGeom prst="roundRect">
          <a:avLst/>
        </a:prstGeom>
        <a:solidFill>
          <a:schemeClr val="accent3">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baseline="0" dirty="0" smtClean="0">
              <a:solidFill>
                <a:schemeClr val="tx1"/>
              </a:solidFill>
            </a:rPr>
            <a:t>Building portions that use energy primarily for manufacturing process</a:t>
          </a:r>
          <a:endParaRPr lang="en-US" sz="1800" kern="1200" baseline="0" dirty="0">
            <a:solidFill>
              <a:schemeClr val="tx1"/>
            </a:solidFill>
          </a:endParaRPr>
        </a:p>
      </dsp:txBody>
      <dsp:txXfrm>
        <a:off x="424934" y="1089666"/>
        <a:ext cx="7769504" cy="612672"/>
      </dsp:txXfrm>
    </dsp:sp>
    <dsp:sp modelId="{DAAF23BE-1D13-42E1-99E4-E0DBD0746F65}">
      <dsp:nvSpPr>
        <dsp:cNvPr id="0" name=""/>
        <dsp:cNvSpPr/>
      </dsp:nvSpPr>
      <dsp:spPr>
        <a:xfrm>
          <a:off x="0" y="2439282"/>
          <a:ext cx="8229600" cy="579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299DAE7-A1DF-4E85-B0F9-E5997BD7DD58}">
      <dsp:nvSpPr>
        <dsp:cNvPr id="0" name=""/>
        <dsp:cNvSpPr/>
      </dsp:nvSpPr>
      <dsp:spPr>
        <a:xfrm>
          <a:off x="391790" y="2099802"/>
          <a:ext cx="7835792" cy="678960"/>
        </a:xfrm>
        <a:prstGeom prst="roundRect">
          <a:avLst/>
        </a:prstGeom>
        <a:solidFill>
          <a:schemeClr val="accent3">
            <a:hueOff val="0"/>
            <a:satOff val="0"/>
            <a:lumOff val="0"/>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baseline="0" dirty="0" smtClean="0">
              <a:solidFill>
                <a:schemeClr val="tx1"/>
              </a:solidFill>
            </a:rPr>
            <a:t>Multi-family buildings of three or fewer stories above grade, and single-family buildings</a:t>
          </a:r>
          <a:endParaRPr lang="en-US" sz="1800" kern="1200" baseline="0" dirty="0">
            <a:solidFill>
              <a:schemeClr val="tx1"/>
            </a:solidFill>
          </a:endParaRPr>
        </a:p>
      </dsp:txBody>
      <dsp:txXfrm>
        <a:off x="424934" y="2132946"/>
        <a:ext cx="7769504" cy="612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1F617-D1B6-4CFC-B759-B56655247CF4}">
      <dsp:nvSpPr>
        <dsp:cNvPr id="0" name=""/>
        <dsp:cNvSpPr/>
      </dsp:nvSpPr>
      <dsp:spPr>
        <a:xfrm>
          <a:off x="0" y="1668574"/>
          <a:ext cx="8229600" cy="25593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1353820" rIns="638708" bIns="128016"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800" kern="1200" dirty="0" smtClean="0">
              <a:solidFill>
                <a:schemeClr val="tx1"/>
              </a:solidFill>
            </a:rPr>
            <a:t> Where the [addition + existing building] exceeds the conditions of eligibility</a:t>
          </a:r>
          <a:endParaRPr lang="en-US" sz="1800" kern="1200" dirty="0">
            <a:solidFill>
              <a:schemeClr val="tx1"/>
            </a:solidFill>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n-US" sz="1800" kern="1200" dirty="0" smtClean="0">
              <a:solidFill>
                <a:schemeClr val="tx1"/>
              </a:solidFill>
            </a:rPr>
            <a:t> Addition and new equipment has to comply with code</a:t>
          </a:r>
          <a:endParaRPr lang="en-US" sz="1800" kern="1200" dirty="0">
            <a:solidFill>
              <a:schemeClr val="tx1"/>
            </a:solidFill>
          </a:endParaRPr>
        </a:p>
        <a:p>
          <a:pPr marL="171450" lvl="1" indent="0" algn="l" defTabSz="800100">
            <a:lnSpc>
              <a:spcPct val="90000"/>
            </a:lnSpc>
            <a:spcBef>
              <a:spcPct val="0"/>
            </a:spcBef>
            <a:spcAft>
              <a:spcPct val="15000"/>
            </a:spcAft>
            <a:buChar char="••"/>
          </a:pPr>
          <a:endParaRPr lang="en-US" sz="1800" kern="1200" dirty="0">
            <a:solidFill>
              <a:schemeClr val="tx1"/>
            </a:solidFill>
          </a:endParaRPr>
        </a:p>
      </dsp:txBody>
      <dsp:txXfrm>
        <a:off x="0" y="1668574"/>
        <a:ext cx="8229600" cy="2559375"/>
      </dsp:txXfrm>
    </dsp:sp>
    <dsp:sp modelId="{71C71C54-218F-4879-8960-D3300AF9F83D}">
      <dsp:nvSpPr>
        <dsp:cNvPr id="0" name=""/>
        <dsp:cNvSpPr/>
      </dsp:nvSpPr>
      <dsp:spPr>
        <a:xfrm>
          <a:off x="411480" y="709174"/>
          <a:ext cx="5760720" cy="191880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Addition to </a:t>
          </a:r>
          <a:r>
            <a:rPr lang="en-US" sz="1800" kern="1200" baseline="0" dirty="0" smtClean="0">
              <a:solidFill>
                <a:schemeClr val="tx1"/>
              </a:solidFill>
            </a:rPr>
            <a:t>existing</a:t>
          </a:r>
          <a:r>
            <a:rPr lang="en-US" sz="1800" kern="1200" dirty="0" smtClean="0">
              <a:solidFill>
                <a:schemeClr val="tx1"/>
              </a:solidFill>
            </a:rPr>
            <a:t> buildings:</a:t>
          </a:r>
          <a:endParaRPr lang="en-US" sz="1800" kern="1200" dirty="0">
            <a:solidFill>
              <a:schemeClr val="tx1"/>
            </a:solidFill>
          </a:endParaRPr>
        </a:p>
      </dsp:txBody>
      <dsp:txXfrm>
        <a:off x="505148" y="802842"/>
        <a:ext cx="5573384" cy="1731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667B5-AAD4-454A-8654-DCD3001B3F3E}">
      <dsp:nvSpPr>
        <dsp:cNvPr id="0" name=""/>
        <dsp:cNvSpPr/>
      </dsp:nvSpPr>
      <dsp:spPr>
        <a:xfrm>
          <a:off x="0" y="347020"/>
          <a:ext cx="6096000" cy="579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73C6B08-E9C2-4965-A82A-CEE8B6FE293B}">
      <dsp:nvSpPr>
        <dsp:cNvPr id="0" name=""/>
        <dsp:cNvSpPr/>
      </dsp:nvSpPr>
      <dsp:spPr>
        <a:xfrm>
          <a:off x="304800" y="7539"/>
          <a:ext cx="4267200" cy="6789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Alterations in equipment/control device of HVAC system</a:t>
          </a:r>
          <a:endParaRPr lang="en-US" sz="1800" kern="1200" dirty="0">
            <a:solidFill>
              <a:schemeClr val="tx1"/>
            </a:solidFill>
          </a:endParaRPr>
        </a:p>
      </dsp:txBody>
      <dsp:txXfrm>
        <a:off x="337944" y="40683"/>
        <a:ext cx="4200912" cy="612672"/>
      </dsp:txXfrm>
    </dsp:sp>
    <dsp:sp modelId="{EC99E172-86C6-4BF4-A09A-C3D950A257B2}">
      <dsp:nvSpPr>
        <dsp:cNvPr id="0" name=""/>
        <dsp:cNvSpPr/>
      </dsp:nvSpPr>
      <dsp:spPr>
        <a:xfrm>
          <a:off x="0" y="1390300"/>
          <a:ext cx="6096000" cy="579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788E8BE-B9E1-4400-8CFA-9FAC85DBCA3D}">
      <dsp:nvSpPr>
        <dsp:cNvPr id="0" name=""/>
        <dsp:cNvSpPr/>
      </dsp:nvSpPr>
      <dsp:spPr>
        <a:xfrm>
          <a:off x="304800" y="1050819"/>
          <a:ext cx="4267200" cy="6789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Alteration to service hot water system</a:t>
          </a:r>
          <a:endParaRPr lang="en-US" sz="1800" kern="1200" dirty="0">
            <a:solidFill>
              <a:schemeClr val="tx1"/>
            </a:solidFill>
          </a:endParaRPr>
        </a:p>
      </dsp:txBody>
      <dsp:txXfrm>
        <a:off x="337944" y="1083963"/>
        <a:ext cx="4200912" cy="612672"/>
      </dsp:txXfrm>
    </dsp:sp>
    <dsp:sp modelId="{C4025844-7D4C-4070-A687-4BEB642BDE1B}">
      <dsp:nvSpPr>
        <dsp:cNvPr id="0" name=""/>
        <dsp:cNvSpPr/>
      </dsp:nvSpPr>
      <dsp:spPr>
        <a:xfrm>
          <a:off x="0" y="2433580"/>
          <a:ext cx="6096000" cy="579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77C165F-773F-4E5F-AD54-659C01EEB888}">
      <dsp:nvSpPr>
        <dsp:cNvPr id="0" name=""/>
        <dsp:cNvSpPr/>
      </dsp:nvSpPr>
      <dsp:spPr>
        <a:xfrm>
          <a:off x="304800" y="2094100"/>
          <a:ext cx="4267200" cy="6789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Alteration to lighting</a:t>
          </a:r>
          <a:endParaRPr lang="en-US" sz="1800" kern="1200" dirty="0">
            <a:solidFill>
              <a:schemeClr val="tx1"/>
            </a:solidFill>
          </a:endParaRPr>
        </a:p>
      </dsp:txBody>
      <dsp:txXfrm>
        <a:off x="337944" y="2127244"/>
        <a:ext cx="4200912" cy="612672"/>
      </dsp:txXfrm>
    </dsp:sp>
    <dsp:sp modelId="{AD35495C-33CE-413A-BA8C-545CB77ADF4C}">
      <dsp:nvSpPr>
        <dsp:cNvPr id="0" name=""/>
        <dsp:cNvSpPr/>
      </dsp:nvSpPr>
      <dsp:spPr>
        <a:xfrm>
          <a:off x="0" y="3476860"/>
          <a:ext cx="6096000" cy="579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0F868C6-1592-4A11-8CAD-69C78301B7EB}">
      <dsp:nvSpPr>
        <dsp:cNvPr id="0" name=""/>
        <dsp:cNvSpPr/>
      </dsp:nvSpPr>
      <dsp:spPr>
        <a:xfrm>
          <a:off x="304800" y="3137380"/>
          <a:ext cx="4267200" cy="6789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Alterations to electric power systems and motors </a:t>
          </a:r>
          <a:endParaRPr lang="en-US" sz="1800" kern="1200" dirty="0">
            <a:solidFill>
              <a:schemeClr val="tx1"/>
            </a:solidFill>
          </a:endParaRPr>
        </a:p>
      </dsp:txBody>
      <dsp:txXfrm>
        <a:off x="337944" y="3170524"/>
        <a:ext cx="4200912"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B9465-AF00-410F-8EEC-6163C6E1A458}">
      <dsp:nvSpPr>
        <dsp:cNvPr id="0" name=""/>
        <dsp:cNvSpPr/>
      </dsp:nvSpPr>
      <dsp:spPr>
        <a:xfrm>
          <a:off x="0" y="687906"/>
          <a:ext cx="6096000" cy="1311187"/>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73117" tIns="937260" rIns="47311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rPr>
            <a:t>(U-factor, SHGC equal or lower than existing glazing) </a:t>
          </a:r>
          <a:endParaRPr lang="en-US" sz="1800" kern="1200" dirty="0">
            <a:solidFill>
              <a:schemeClr val="tx1"/>
            </a:solidFill>
          </a:endParaRPr>
        </a:p>
      </dsp:txBody>
      <dsp:txXfrm>
        <a:off x="0" y="687906"/>
        <a:ext cx="6096000" cy="1311187"/>
      </dsp:txXfrm>
    </dsp:sp>
    <dsp:sp modelId="{3F819853-C6E1-49E1-A1EC-2C683DFE966C}">
      <dsp:nvSpPr>
        <dsp:cNvPr id="0" name=""/>
        <dsp:cNvSpPr/>
      </dsp:nvSpPr>
      <dsp:spPr>
        <a:xfrm>
          <a:off x="304800" y="0"/>
          <a:ext cx="4267200" cy="132840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Replacement of glass in existing sash or frame</a:t>
          </a:r>
          <a:endParaRPr lang="en-US" sz="1800" kern="1200" dirty="0">
            <a:solidFill>
              <a:schemeClr val="tx1"/>
            </a:solidFill>
          </a:endParaRPr>
        </a:p>
      </dsp:txBody>
      <dsp:txXfrm>
        <a:off x="369647" y="64847"/>
        <a:ext cx="4137506" cy="1198706"/>
      </dsp:txXfrm>
    </dsp:sp>
    <dsp:sp modelId="{C2EA3C42-E8AC-4D22-B35C-1A9B3D6F4ED8}">
      <dsp:nvSpPr>
        <dsp:cNvPr id="0" name=""/>
        <dsp:cNvSpPr/>
      </dsp:nvSpPr>
      <dsp:spPr>
        <a:xfrm>
          <a:off x="0" y="2906293"/>
          <a:ext cx="6096000" cy="1134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4F7190C-5782-4823-835B-E121FB166067}">
      <dsp:nvSpPr>
        <dsp:cNvPr id="0" name=""/>
        <dsp:cNvSpPr/>
      </dsp:nvSpPr>
      <dsp:spPr>
        <a:xfrm>
          <a:off x="304800" y="2242093"/>
          <a:ext cx="4267200" cy="132840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Modification to roof/ceiling/walls</a:t>
          </a:r>
          <a:endParaRPr lang="en-US" sz="1800" kern="1200" dirty="0">
            <a:solidFill>
              <a:schemeClr val="tx1"/>
            </a:solidFill>
          </a:endParaRPr>
        </a:p>
      </dsp:txBody>
      <dsp:txXfrm>
        <a:off x="369647" y="2306940"/>
        <a:ext cx="4137506" cy="11987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FE135-889E-4047-B3FB-813809198366}">
      <dsp:nvSpPr>
        <dsp:cNvPr id="0" name=""/>
        <dsp:cNvSpPr/>
      </dsp:nvSpPr>
      <dsp:spPr>
        <a:xfrm>
          <a:off x="0" y="305079"/>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1B712C0-712C-4670-944F-992D21F84406}">
      <dsp:nvSpPr>
        <dsp:cNvPr id="0" name=""/>
        <dsp:cNvSpPr/>
      </dsp:nvSpPr>
      <dsp:spPr>
        <a:xfrm>
          <a:off x="304800" y="39399"/>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Hot – Dry</a:t>
          </a:r>
          <a:endParaRPr lang="en-US" sz="1800" kern="1200" dirty="0">
            <a:solidFill>
              <a:schemeClr val="tx1"/>
            </a:solidFill>
          </a:endParaRPr>
        </a:p>
      </dsp:txBody>
      <dsp:txXfrm>
        <a:off x="330739" y="65338"/>
        <a:ext cx="4215322" cy="479482"/>
      </dsp:txXfrm>
    </dsp:sp>
    <dsp:sp modelId="{A3BF533B-C7F5-43AF-A965-C558BBBF1BB7}">
      <dsp:nvSpPr>
        <dsp:cNvPr id="0" name=""/>
        <dsp:cNvSpPr/>
      </dsp:nvSpPr>
      <dsp:spPr>
        <a:xfrm>
          <a:off x="0" y="1121559"/>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E240AA4-455D-4631-A227-83037CDDD1CE}">
      <dsp:nvSpPr>
        <dsp:cNvPr id="0" name=""/>
        <dsp:cNvSpPr/>
      </dsp:nvSpPr>
      <dsp:spPr>
        <a:xfrm>
          <a:off x="304800" y="855879"/>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Warm – Humid</a:t>
          </a:r>
          <a:endParaRPr lang="en-US" sz="1800" kern="1200" dirty="0">
            <a:solidFill>
              <a:schemeClr val="tx1"/>
            </a:solidFill>
          </a:endParaRPr>
        </a:p>
      </dsp:txBody>
      <dsp:txXfrm>
        <a:off x="330739" y="881818"/>
        <a:ext cx="4215322" cy="479482"/>
      </dsp:txXfrm>
    </dsp:sp>
    <dsp:sp modelId="{90D31EC8-A0A5-4994-B889-853A16FD2242}">
      <dsp:nvSpPr>
        <dsp:cNvPr id="0" name=""/>
        <dsp:cNvSpPr/>
      </dsp:nvSpPr>
      <dsp:spPr>
        <a:xfrm>
          <a:off x="0" y="1938039"/>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F244D95-F5EE-4E69-9F84-FC4BE28CD1D0}">
      <dsp:nvSpPr>
        <dsp:cNvPr id="0" name=""/>
        <dsp:cNvSpPr/>
      </dsp:nvSpPr>
      <dsp:spPr>
        <a:xfrm>
          <a:off x="304800" y="1672359"/>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Composite</a:t>
          </a:r>
          <a:endParaRPr lang="en-US" sz="1800" kern="1200" dirty="0">
            <a:solidFill>
              <a:schemeClr val="tx1"/>
            </a:solidFill>
          </a:endParaRPr>
        </a:p>
      </dsp:txBody>
      <dsp:txXfrm>
        <a:off x="330739" y="1698298"/>
        <a:ext cx="4215322" cy="479482"/>
      </dsp:txXfrm>
    </dsp:sp>
    <dsp:sp modelId="{38DB331A-86A9-4EA1-A775-6CBE337D5730}">
      <dsp:nvSpPr>
        <dsp:cNvPr id="0" name=""/>
        <dsp:cNvSpPr/>
      </dsp:nvSpPr>
      <dsp:spPr>
        <a:xfrm>
          <a:off x="0" y="2754520"/>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A9A7C73-DFEB-44F6-B3F0-47FB5B8B268F}">
      <dsp:nvSpPr>
        <dsp:cNvPr id="0" name=""/>
        <dsp:cNvSpPr/>
      </dsp:nvSpPr>
      <dsp:spPr>
        <a:xfrm>
          <a:off x="304800" y="2488840"/>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Temperate</a:t>
          </a:r>
          <a:endParaRPr lang="en-US" sz="1800" kern="1200" dirty="0">
            <a:solidFill>
              <a:schemeClr val="tx1"/>
            </a:solidFill>
          </a:endParaRPr>
        </a:p>
      </dsp:txBody>
      <dsp:txXfrm>
        <a:off x="330739" y="2514779"/>
        <a:ext cx="4215322" cy="479482"/>
      </dsp:txXfrm>
    </dsp:sp>
    <dsp:sp modelId="{5D6EAEB9-B7F6-468D-9536-EF4182856EB2}">
      <dsp:nvSpPr>
        <dsp:cNvPr id="0" name=""/>
        <dsp:cNvSpPr/>
      </dsp:nvSpPr>
      <dsp:spPr>
        <a:xfrm>
          <a:off x="0" y="3571000"/>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29A5FD3-5E7F-416D-8D72-43D0DE05E4AC}">
      <dsp:nvSpPr>
        <dsp:cNvPr id="0" name=""/>
        <dsp:cNvSpPr/>
      </dsp:nvSpPr>
      <dsp:spPr>
        <a:xfrm>
          <a:off x="304800" y="3305320"/>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Cold</a:t>
          </a:r>
          <a:endParaRPr lang="en-US" sz="1800" kern="1200" dirty="0">
            <a:solidFill>
              <a:schemeClr val="tx1"/>
            </a:solidFill>
          </a:endParaRPr>
        </a:p>
      </dsp:txBody>
      <dsp:txXfrm>
        <a:off x="330739" y="3331259"/>
        <a:ext cx="4215322"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E17E0-10E1-4DF9-B72C-4327AF09C7EC}">
      <dsp:nvSpPr>
        <dsp:cNvPr id="0" name=""/>
        <dsp:cNvSpPr/>
      </dsp:nvSpPr>
      <dsp:spPr>
        <a:xfrm>
          <a:off x="0" y="305079"/>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D541EE6-A61A-4C42-A0E7-553C8A3CD15D}">
      <dsp:nvSpPr>
        <dsp:cNvPr id="0" name=""/>
        <dsp:cNvSpPr/>
      </dsp:nvSpPr>
      <dsp:spPr>
        <a:xfrm>
          <a:off x="304800" y="39399"/>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Building envelope</a:t>
          </a:r>
          <a:endParaRPr lang="en-US" sz="1800" kern="1200" dirty="0">
            <a:solidFill>
              <a:schemeClr val="tx1"/>
            </a:solidFill>
          </a:endParaRPr>
        </a:p>
      </dsp:txBody>
      <dsp:txXfrm>
        <a:off x="330739" y="65338"/>
        <a:ext cx="4215322" cy="479482"/>
      </dsp:txXfrm>
    </dsp:sp>
    <dsp:sp modelId="{8043E25A-380A-4934-9F51-57AC77F489F3}">
      <dsp:nvSpPr>
        <dsp:cNvPr id="0" name=""/>
        <dsp:cNvSpPr/>
      </dsp:nvSpPr>
      <dsp:spPr>
        <a:xfrm>
          <a:off x="0" y="1121559"/>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786B113-6BC2-4123-9903-CFC032DD142E}">
      <dsp:nvSpPr>
        <dsp:cNvPr id="0" name=""/>
        <dsp:cNvSpPr/>
      </dsp:nvSpPr>
      <dsp:spPr>
        <a:xfrm>
          <a:off x="304800" y="855879"/>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Mechanical systems and equipment</a:t>
          </a:r>
        </a:p>
      </dsp:txBody>
      <dsp:txXfrm>
        <a:off x="330739" y="881818"/>
        <a:ext cx="4215322" cy="479482"/>
      </dsp:txXfrm>
    </dsp:sp>
    <dsp:sp modelId="{F1FD170E-C938-4F68-812E-E6E7855D3D94}">
      <dsp:nvSpPr>
        <dsp:cNvPr id="0" name=""/>
        <dsp:cNvSpPr/>
      </dsp:nvSpPr>
      <dsp:spPr>
        <a:xfrm>
          <a:off x="0" y="1938039"/>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C8C0141-2C66-4E58-9A9D-28E6C4904B53}">
      <dsp:nvSpPr>
        <dsp:cNvPr id="0" name=""/>
        <dsp:cNvSpPr/>
      </dsp:nvSpPr>
      <dsp:spPr>
        <a:xfrm>
          <a:off x="304800" y="1672359"/>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Service hot water heating</a:t>
          </a:r>
        </a:p>
      </dsp:txBody>
      <dsp:txXfrm>
        <a:off x="330739" y="1698298"/>
        <a:ext cx="4215322" cy="479482"/>
      </dsp:txXfrm>
    </dsp:sp>
    <dsp:sp modelId="{FA2FA5E3-ADC0-44CB-B658-98D7AF905871}">
      <dsp:nvSpPr>
        <dsp:cNvPr id="0" name=""/>
        <dsp:cNvSpPr/>
      </dsp:nvSpPr>
      <dsp:spPr>
        <a:xfrm>
          <a:off x="0" y="2754520"/>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D4E785A-A007-4560-A7A1-0F1B6417F19E}">
      <dsp:nvSpPr>
        <dsp:cNvPr id="0" name=""/>
        <dsp:cNvSpPr/>
      </dsp:nvSpPr>
      <dsp:spPr>
        <a:xfrm>
          <a:off x="304800" y="2488840"/>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Interior and exterior lighting</a:t>
          </a:r>
        </a:p>
      </dsp:txBody>
      <dsp:txXfrm>
        <a:off x="330739" y="2514779"/>
        <a:ext cx="4215322" cy="479482"/>
      </dsp:txXfrm>
    </dsp:sp>
    <dsp:sp modelId="{2BEF07AD-7ED0-4CAF-A3D3-8D01F1B43445}">
      <dsp:nvSpPr>
        <dsp:cNvPr id="0" name=""/>
        <dsp:cNvSpPr/>
      </dsp:nvSpPr>
      <dsp:spPr>
        <a:xfrm>
          <a:off x="0" y="3571000"/>
          <a:ext cx="60960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43000" dir="5400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26C3FB7-52C0-4C30-9444-4E4FB5F4E681}">
      <dsp:nvSpPr>
        <dsp:cNvPr id="0" name=""/>
        <dsp:cNvSpPr/>
      </dsp:nvSpPr>
      <dsp:spPr>
        <a:xfrm>
          <a:off x="304800" y="3305320"/>
          <a:ext cx="4267200" cy="531360"/>
        </a:xfrm>
        <a:prstGeom prst="roundRect">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Electrical power and motors</a:t>
          </a:r>
        </a:p>
      </dsp:txBody>
      <dsp:txXfrm>
        <a:off x="330739" y="3331259"/>
        <a:ext cx="4215322" cy="479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C4704-240E-4963-9A5C-718719DE99A1}" type="datetimeFigureOut">
              <a:rPr lang="en-US" smtClean="0"/>
              <a:pPr/>
              <a:t>6/17/2014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4614BE-8C7C-4B96-96ED-FDC608FD6CB0}" type="slidenum">
              <a:rPr lang="en-US" smtClean="0"/>
              <a:pPr/>
              <a:t>‹#›</a:t>
            </a:fld>
            <a:endParaRPr lang="en-US"/>
          </a:p>
        </p:txBody>
      </p:sp>
    </p:spTree>
    <p:extLst>
      <p:ext uri="{BB962C8B-B14F-4D97-AF65-F5344CB8AC3E}">
        <p14:creationId xmlns:p14="http://schemas.microsoft.com/office/powerpoint/2010/main" val="3668382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4614BE-8C7C-4B96-96ED-FDC608FD6CB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r>
              <a:rPr lang="en-US" smtClean="0"/>
              <a:t>10/25/2009</a:t>
            </a:r>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10/25/2009</a:t>
            </a: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10/25/2009</a:t>
            </a: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10/25/2009</a:t>
            </a:r>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en-US" smtClean="0"/>
              <a:t>10/25/2009</a:t>
            </a:r>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10/25/2009</a:t>
            </a: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10/25/2009</a:t>
            </a:r>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10/25/2009</a:t>
            </a:r>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10/25/2009</a:t>
            </a:r>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10/25/2009</a:t>
            </a: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10/25/2009</a:t>
            </a: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3">
            <a:lumMod val="40000"/>
            <a:lumOff val="6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lang="en-US" smtClean="0"/>
              <a:t>10/25/2009</a:t>
            </a:r>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audio" Target="../media/audio8.wav"/><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audio" Target="../media/audio9.wav"/><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audio" Target="../media/audio10.wav"/><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2.xml"/><Relationship Id="rId1" Type="http://schemas.openxmlformats.org/officeDocument/2006/relationships/audio" Target="../media/audio11.wav"/><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15.wav"/><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2.xml"/><Relationship Id="rId1" Type="http://schemas.openxmlformats.org/officeDocument/2006/relationships/audio" Target="../media/audio16.wav"/><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2.xml"/><Relationship Id="rId1" Type="http://schemas.openxmlformats.org/officeDocument/2006/relationships/audio" Target="../media/audio17.wav"/><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2.xml"/><Relationship Id="rId1" Type="http://schemas.openxmlformats.org/officeDocument/2006/relationships/audio" Target="../media/audio18.wav"/><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2.xml"/><Relationship Id="rId1" Type="http://schemas.openxmlformats.org/officeDocument/2006/relationships/audio" Target="../media/audio19.wav"/><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audio" Target="../media/audio20.wav"/></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audio" Target="../media/audio7.wav"/><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Energy Conservation Building Code</a:t>
            </a:r>
            <a:br>
              <a:rPr lang="en-US" dirty="0" smtClean="0"/>
            </a:br>
            <a:r>
              <a:rPr lang="en-US" dirty="0" smtClean="0"/>
              <a:t> (ECBC)</a:t>
            </a:r>
            <a:endParaRPr lang="en-US" dirty="0"/>
          </a:p>
        </p:txBody>
      </p:sp>
      <p:sp>
        <p:nvSpPr>
          <p:cNvPr id="3" name="Subtitle 2"/>
          <p:cNvSpPr>
            <a:spLocks noGrp="1"/>
          </p:cNvSpPr>
          <p:nvPr>
            <p:ph type="subTitle" idx="1"/>
          </p:nvPr>
        </p:nvSpPr>
        <p:spPr>
          <a:xfrm>
            <a:off x="1219200" y="5124450"/>
            <a:ext cx="6858000" cy="971550"/>
          </a:xfrm>
        </p:spPr>
        <p:txBody>
          <a:bodyPr>
            <a:normAutofit fontScale="92500" lnSpcReduction="20000"/>
          </a:bodyPr>
          <a:lstStyle/>
          <a:p>
            <a:r>
              <a:rPr lang="en-US" dirty="0" smtClean="0"/>
              <a:t>An Overview</a:t>
            </a:r>
          </a:p>
          <a:p>
            <a:endParaRPr lang="en-US" dirty="0" smtClean="0"/>
          </a:p>
          <a:p>
            <a:r>
              <a:rPr lang="en-US" sz="1700" i="1" dirty="0" smtClean="0"/>
              <a:t>(please switch on speakers for audio explanation)</a:t>
            </a:r>
            <a:endParaRPr lang="en-US" sz="1700" i="1" dirty="0"/>
          </a:p>
        </p:txBody>
      </p:sp>
      <p:pic>
        <p:nvPicPr>
          <p:cNvPr id="5" name="~PP26.WAV">
            <a:hlinkClick r:id="" action="ppaction://media"/>
          </p:cNvPr>
          <p:cNvPicPr>
            <a:picLocks noRot="1" noChangeAspect="1"/>
          </p:cNvPicPr>
          <p:nvPr>
            <a:wavAudioFile r:embed="rId1" name="~PP26.WAV"/>
          </p:nvPr>
        </p:nvPicPr>
        <p:blipFill>
          <a:blip r:embed="rId3"/>
          <a:stretch>
            <a:fillRect/>
          </a:stretch>
        </p:blipFill>
        <p:spPr>
          <a:xfrm>
            <a:off x="8702675" y="6416675"/>
            <a:ext cx="304800" cy="304800"/>
          </a:xfrm>
          <a:prstGeom prst="rect">
            <a:avLst/>
          </a:prstGeom>
        </p:spPr>
      </p:pic>
    </p:spTree>
  </p:cSld>
  <p:clrMapOvr>
    <a:masterClrMapping/>
  </p:clrMapOvr>
  <p:transition advTm="18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ECBC: Alterations Included</a:t>
            </a:r>
            <a:endParaRPr lang="en-US" dirty="0"/>
          </a:p>
        </p:txBody>
      </p:sp>
      <p:sp>
        <p:nvSpPr>
          <p:cNvPr id="3" name="Content Placeholder 2"/>
          <p:cNvSpPr>
            <a:spLocks noGrp="1"/>
          </p:cNvSpPr>
          <p:nvPr>
            <p:ph sz="quarter" idx="1"/>
          </p:nvPr>
        </p:nvSpPr>
        <p:spPr/>
        <p:txBody>
          <a:bodyPr/>
          <a:lstStyle/>
          <a:p>
            <a:pPr>
              <a:buNone/>
            </a:pPr>
            <a:r>
              <a:rPr lang="en-US" dirty="0" smtClean="0"/>
              <a:t>ECBC is applicable to these alterations:</a:t>
            </a:r>
          </a:p>
          <a:p>
            <a:pPr>
              <a:buNone/>
            </a:pPr>
            <a:endParaRPr lang="en-US" dirty="0" smtClean="0"/>
          </a:p>
          <a:p>
            <a:pPr>
              <a:buNone/>
            </a:pPr>
            <a:endParaRPr lang="en-US" dirty="0"/>
          </a:p>
        </p:txBody>
      </p:sp>
      <p:graphicFrame>
        <p:nvGraphicFramePr>
          <p:cNvPr id="4" name="Diagram 3"/>
          <p:cNvGraphicFramePr/>
          <p:nvPr/>
        </p:nvGraphicFramePr>
        <p:xfrm>
          <a:off x="15240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629400" y="2977277"/>
            <a:ext cx="2286000" cy="2585323"/>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dirty="0" smtClean="0"/>
              <a:t>Alteration to lighting: ECBC adherence is exempted if replacement is &lt; 50% luminaries provided alterations do not increase lighting load</a:t>
            </a:r>
          </a:p>
          <a:p>
            <a:endParaRPr lang="en-US" dirty="0"/>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10</a:t>
            </a:fld>
            <a:endParaRPr kumimoji="0" lang="en-US" dirty="0"/>
          </a:p>
        </p:txBody>
      </p:sp>
      <p:sp>
        <p:nvSpPr>
          <p:cNvPr id="8" name="Footer Placeholder 7"/>
          <p:cNvSpPr>
            <a:spLocks noGrp="1"/>
          </p:cNvSpPr>
          <p:nvPr>
            <p:ph type="ftr" sz="quarter" idx="11"/>
          </p:nvPr>
        </p:nvSpPr>
        <p:spPr/>
        <p:txBody>
          <a:bodyPr/>
          <a:lstStyle/>
          <a:p>
            <a:endParaRPr kumimoji="0" lang="en-US"/>
          </a:p>
        </p:txBody>
      </p:sp>
      <p:pic>
        <p:nvPicPr>
          <p:cNvPr id="9" name="~PP2780.WAV">
            <a:hlinkClick r:id="" action="ppaction://media"/>
          </p:cNvPr>
          <p:cNvPicPr>
            <a:picLocks noRot="1" noChangeAspect="1"/>
          </p:cNvPicPr>
          <p:nvPr>
            <a:wavAudioFile r:embed="rId1" name="~PP2780.WAV"/>
          </p:nvPr>
        </p:nvPicPr>
        <p:blipFill>
          <a:blip r:embed="rId8"/>
          <a:stretch>
            <a:fillRect/>
          </a:stretch>
        </p:blipFill>
        <p:spPr>
          <a:xfrm>
            <a:off x="8702675" y="6416675"/>
            <a:ext cx="304800" cy="304800"/>
          </a:xfrm>
          <a:prstGeom prst="rect">
            <a:avLst/>
          </a:prstGeom>
        </p:spPr>
      </p:pic>
    </p:spTree>
  </p:cSld>
  <p:clrMapOvr>
    <a:masterClrMapping/>
  </p:clrMapOvr>
  <p:transition advTm="420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ECBC: Alterations Excluded</a:t>
            </a:r>
            <a:endParaRPr lang="en-US" dirty="0"/>
          </a:p>
        </p:txBody>
      </p:sp>
      <p:sp>
        <p:nvSpPr>
          <p:cNvPr id="3" name="Content Placeholder 2"/>
          <p:cNvSpPr>
            <a:spLocks noGrp="1"/>
          </p:cNvSpPr>
          <p:nvPr>
            <p:ph sz="quarter" idx="1"/>
          </p:nvPr>
        </p:nvSpPr>
        <p:spPr/>
        <p:txBody>
          <a:bodyPr/>
          <a:lstStyle/>
          <a:p>
            <a:pPr>
              <a:buNone/>
            </a:pPr>
            <a:r>
              <a:rPr lang="en-US" dirty="0" smtClean="0"/>
              <a:t>ECBC is not applicable to these alterations:</a:t>
            </a:r>
          </a:p>
          <a:p>
            <a:pPr>
              <a:buNone/>
            </a:pPr>
            <a:endParaRPr lang="en-US" dirty="0" smtClean="0"/>
          </a:p>
          <a:p>
            <a:pPr>
              <a:buNone/>
            </a:pPr>
            <a:endParaRPr lang="en-US" dirty="0"/>
          </a:p>
        </p:txBody>
      </p:sp>
      <p:graphicFrame>
        <p:nvGraphicFramePr>
          <p:cNvPr id="6" name="Diagram 5"/>
          <p:cNvGraphicFramePr/>
          <p:nvPr/>
        </p:nvGraphicFramePr>
        <p:xfrm>
          <a:off x="15240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fld id="{EA7C8D44-3667-46F6-9772-CC52308E2A7F}" type="slidenum">
              <a:rPr kumimoji="0" lang="en-US" smtClean="0"/>
              <a:pPr/>
              <a:t>11</a:t>
            </a:fld>
            <a:endParaRPr kumimoji="0" lang="en-US" dirty="0"/>
          </a:p>
        </p:txBody>
      </p:sp>
      <p:pic>
        <p:nvPicPr>
          <p:cNvPr id="10" name="~PP798.WAV">
            <a:hlinkClick r:id="" action="ppaction://media"/>
          </p:cNvPr>
          <p:cNvPicPr>
            <a:picLocks noRot="1" noChangeAspect="1"/>
          </p:cNvPicPr>
          <p:nvPr>
            <a:wavAudioFile r:embed="rId1" name="~PP798.WAV"/>
          </p:nvPr>
        </p:nvPicPr>
        <p:blipFill>
          <a:blip r:embed="rId8"/>
          <a:stretch>
            <a:fillRect/>
          </a:stretch>
        </p:blipFill>
        <p:spPr>
          <a:xfrm>
            <a:off x="8702675" y="6416675"/>
            <a:ext cx="304800" cy="304800"/>
          </a:xfrm>
          <a:prstGeom prst="rect">
            <a:avLst/>
          </a:prstGeom>
        </p:spPr>
      </p:pic>
    </p:spTree>
  </p:cSld>
  <p:clrMapOvr>
    <a:masterClrMapping/>
  </p:clrMapOvr>
  <p:transition advTm="348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ECBC: Climate Zone Specific Application</a:t>
            </a:r>
            <a:endParaRPr lang="en-US" dirty="0"/>
          </a:p>
        </p:txBody>
      </p:sp>
      <p:sp>
        <p:nvSpPr>
          <p:cNvPr id="3" name="Content Placeholder 2"/>
          <p:cNvSpPr>
            <a:spLocks noGrp="1"/>
          </p:cNvSpPr>
          <p:nvPr>
            <p:ph sz="quarter" idx="1"/>
          </p:nvPr>
        </p:nvSpPr>
        <p:spPr>
          <a:xfrm>
            <a:off x="457200" y="1219200"/>
            <a:ext cx="8305800" cy="4937760"/>
          </a:xfrm>
        </p:spPr>
        <p:txBody>
          <a:bodyPr/>
          <a:lstStyle/>
          <a:p>
            <a:pPr>
              <a:buNone/>
            </a:pPr>
            <a:r>
              <a:rPr lang="en-US" sz="2000" dirty="0" smtClean="0"/>
              <a:t>ECBC suggests different compliance standards for these climate zones:</a:t>
            </a:r>
          </a:p>
          <a:p>
            <a:pPr>
              <a:buNone/>
            </a:pPr>
            <a:endParaRPr lang="en-US" sz="2000" dirty="0" smtClean="0"/>
          </a:p>
          <a:p>
            <a:pPr>
              <a:buNone/>
            </a:pPr>
            <a:endParaRPr lang="en-US" sz="2000" dirty="0" smtClean="0"/>
          </a:p>
        </p:txBody>
      </p:sp>
      <p:graphicFrame>
        <p:nvGraphicFramePr>
          <p:cNvPr id="4" name="Diagram 3"/>
          <p:cNvGraphicFramePr/>
          <p:nvPr/>
        </p:nvGraphicFramePr>
        <p:xfrm>
          <a:off x="15240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A7C8D44-3667-46F6-9772-CC52308E2A7F}" type="slidenum">
              <a:rPr kumimoji="0" lang="en-US" smtClean="0"/>
              <a:pPr/>
              <a:t>12</a:t>
            </a:fld>
            <a:endParaRPr kumimoji="0" lang="en-US" dirty="0"/>
          </a:p>
        </p:txBody>
      </p:sp>
      <p:pic>
        <p:nvPicPr>
          <p:cNvPr id="8" name="~PP1923.WAV">
            <a:hlinkClick r:id="" action="ppaction://media"/>
          </p:cNvPr>
          <p:cNvPicPr>
            <a:picLocks noRot="1" noChangeAspect="1"/>
          </p:cNvPicPr>
          <p:nvPr>
            <a:wavAudioFile r:embed="rId1" name="~PP1923.WAV"/>
          </p:nvPr>
        </p:nvPicPr>
        <p:blipFill>
          <a:blip r:embed="rId8"/>
          <a:stretch>
            <a:fillRect/>
          </a:stretch>
        </p:blipFill>
        <p:spPr>
          <a:xfrm>
            <a:off x="8702675" y="6416675"/>
            <a:ext cx="304800" cy="304800"/>
          </a:xfrm>
          <a:prstGeom prst="rect">
            <a:avLst/>
          </a:prstGeom>
        </p:spPr>
      </p:pic>
    </p:spTree>
  </p:cSld>
  <p:clrMapOvr>
    <a:masterClrMapping/>
  </p:clrMapOvr>
  <p:transition advTm="35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ECBC: Provisions</a:t>
            </a:r>
            <a:endParaRPr lang="en-US" dirty="0"/>
          </a:p>
        </p:txBody>
      </p:sp>
      <p:sp>
        <p:nvSpPr>
          <p:cNvPr id="3" name="Content Placeholder 2"/>
          <p:cNvSpPr>
            <a:spLocks noGrp="1"/>
          </p:cNvSpPr>
          <p:nvPr>
            <p:ph sz="quarter" idx="1"/>
          </p:nvPr>
        </p:nvSpPr>
        <p:spPr/>
        <p:txBody>
          <a:bodyPr/>
          <a:lstStyle/>
          <a:p>
            <a:pPr>
              <a:buNone/>
            </a:pPr>
            <a:r>
              <a:rPr lang="en-US" dirty="0" smtClean="0"/>
              <a:t>ECBC provisions apply to:</a:t>
            </a:r>
          </a:p>
          <a:p>
            <a:endParaRPr lang="en-US" dirty="0" smtClean="0"/>
          </a:p>
          <a:p>
            <a:endParaRPr lang="en-US" dirty="0"/>
          </a:p>
        </p:txBody>
      </p:sp>
      <p:graphicFrame>
        <p:nvGraphicFramePr>
          <p:cNvPr id="4" name="Diagram 3"/>
          <p:cNvGraphicFramePr/>
          <p:nvPr/>
        </p:nvGraphicFramePr>
        <p:xfrm>
          <a:off x="10668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A7C8D44-3667-46F6-9772-CC52308E2A7F}" type="slidenum">
              <a:rPr kumimoji="0" lang="en-US" smtClean="0"/>
              <a:pPr/>
              <a:t>13</a:t>
            </a:fld>
            <a:endParaRPr kumimoji="0" lang="en-US" dirty="0"/>
          </a:p>
        </p:txBody>
      </p:sp>
      <p:pic>
        <p:nvPicPr>
          <p:cNvPr id="8" name="~PP2408.WAV">
            <a:hlinkClick r:id="" action="ppaction://media"/>
          </p:cNvPr>
          <p:cNvPicPr>
            <a:picLocks noRot="1" noChangeAspect="1"/>
          </p:cNvPicPr>
          <p:nvPr>
            <a:wavAudioFile r:embed="rId1" name="~PP2408.WAV"/>
          </p:nvPr>
        </p:nvPicPr>
        <p:blipFill>
          <a:blip r:embed="rId8"/>
          <a:stretch>
            <a:fillRect/>
          </a:stretch>
        </p:blipFill>
        <p:spPr>
          <a:xfrm>
            <a:off x="8702675" y="6416675"/>
            <a:ext cx="304800" cy="304800"/>
          </a:xfrm>
          <a:prstGeom prst="rect">
            <a:avLst/>
          </a:prstGeom>
        </p:spPr>
      </p:pic>
    </p:spTree>
  </p:cSld>
  <p:clrMapOvr>
    <a:masterClrMapping/>
  </p:clrMapOvr>
  <p:transition advTm="290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ECBC: Routes of Compliance</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a:p>
        </p:txBody>
      </p:sp>
      <p:graphicFrame>
        <p:nvGraphicFramePr>
          <p:cNvPr id="6" name="Group 43"/>
          <p:cNvGraphicFramePr>
            <a:graphicFrameLocks noGrp="1"/>
          </p:cNvGraphicFramePr>
          <p:nvPr/>
        </p:nvGraphicFramePr>
        <p:xfrm>
          <a:off x="609600" y="1981200"/>
          <a:ext cx="7696200" cy="3111514"/>
        </p:xfrm>
        <a:graphic>
          <a:graphicData uri="http://schemas.openxmlformats.org/drawingml/2006/table">
            <a:tbl>
              <a:tblPr>
                <a:effectLst>
                  <a:outerShdw blurRad="38100" dist="25400" dir="5400000" rotWithShape="0">
                    <a:srgbClr val="000000">
                      <a:alpha val="40000"/>
                    </a:srgbClr>
                  </a:outerShdw>
                  <a:reflection blurRad="6350" stA="52000" endA="300" endPos="35000" dir="5400000" sy="-100000" algn="bl" rotWithShape="0"/>
                </a:effectLst>
                <a:tableStyleId>{69C7853C-536D-4A76-A0AE-DD22124D55A5}</a:tableStyleId>
              </a:tblPr>
              <a:tblGrid>
                <a:gridCol w="3552092"/>
                <a:gridCol w="4144108"/>
              </a:tblGrid>
              <a:tr h="331871">
                <a:tc>
                  <a:txBody>
                    <a:bodyPr/>
                    <a:lstStyle/>
                    <a:p>
                      <a:r>
                        <a:rPr lang="en-US" sz="1400" b="1" dirty="0" smtClean="0"/>
                        <a:t>Routes/Types/Areas</a:t>
                      </a:r>
                      <a:r>
                        <a:rPr lang="en-US" sz="1400" b="1" baseline="0" dirty="0" smtClean="0"/>
                        <a:t> of Compliance</a:t>
                      </a:r>
                      <a:endParaRPr lang="en-US" sz="1400" b="1" dirty="0">
                        <a:solidFill>
                          <a:schemeClr val="tx1"/>
                        </a:solidFill>
                      </a:endParaRPr>
                    </a:p>
                  </a:txBody>
                  <a:tcPr marT="38100" marB="38100"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t>Description</a:t>
                      </a:r>
                      <a:endParaRPr kumimoji="0" lang="en-US" sz="1400" b="1"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r>
              <a:tr h="7272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lang="en-US" sz="1400" dirty="0" smtClean="0"/>
                        <a:t>Component-based (prescriptive)</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r>
                        <a:rPr lang="en-US" sz="1400" dirty="0" smtClean="0"/>
                        <a:t>Requires little energy expertise; provides minimum performance requirements; no flexibility</a:t>
                      </a:r>
                      <a:endParaRPr lang="en-US" sz="1400" dirty="0"/>
                    </a:p>
                  </a:txBody>
                  <a:tcPr marT="38100" marB="38100" horzOverflow="overflow">
                    <a:cell3D prstMaterial="dkEdge">
                      <a:bevel/>
                      <a:lightRig rig="flood" dir="t"/>
                    </a:cell3D>
                  </a:tcPr>
                </a:tc>
              </a:tr>
              <a:tr h="825096">
                <a:tc>
                  <a:txBody>
                    <a:bodyPr/>
                    <a:lstStyle/>
                    <a:p>
                      <a:r>
                        <a:rPr lang="en-US" sz="1400" dirty="0" smtClean="0"/>
                        <a:t>System-based (Prescriptive with trade-off)</a:t>
                      </a:r>
                      <a:endParaRPr lang="en-US" sz="1400" dirty="0"/>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lang="en-US" sz="1400" dirty="0" smtClean="0"/>
                        <a:t>Allows some flexibility through the balance of</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lang="en-US" sz="1400" dirty="0" smtClean="0"/>
                        <a:t>some high performance components with other lower</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lang="en-US" sz="1400" dirty="0" smtClean="0"/>
                        <a:t>performance components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r>
              <a:tr h="1122712">
                <a:tc>
                  <a:txBody>
                    <a:bodyPr/>
                    <a:lstStyle/>
                    <a:p>
                      <a:r>
                        <a:rPr lang="en-US" sz="1400" dirty="0" smtClean="0"/>
                        <a:t>Whole building design analysis (performance):</a:t>
                      </a:r>
                      <a:endParaRPr lang="en-US" sz="1400" dirty="0"/>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lang="en-US" sz="1400" dirty="0" smtClean="0"/>
                        <a:t>Allows flexibility in meeting or exceeding energy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lang="en-US" sz="1400" dirty="0" smtClean="0"/>
                        <a:t>efficiency requirements (as compared to a</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lang="en-US" sz="1400" dirty="0" smtClean="0"/>
                        <a:t>baseline building)</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r>
            </a:tbl>
          </a:graphicData>
        </a:graphic>
      </p:graphicFrame>
      <p:sp>
        <p:nvSpPr>
          <p:cNvPr id="8" name="Slide Number Placeholder 7"/>
          <p:cNvSpPr>
            <a:spLocks noGrp="1"/>
          </p:cNvSpPr>
          <p:nvPr>
            <p:ph type="sldNum" sz="quarter" idx="12"/>
          </p:nvPr>
        </p:nvSpPr>
        <p:spPr/>
        <p:txBody>
          <a:bodyPr/>
          <a:lstStyle/>
          <a:p>
            <a:fld id="{EA7C8D44-3667-46F6-9772-CC52308E2A7F}" type="slidenum">
              <a:rPr kumimoji="0" lang="en-US" smtClean="0"/>
              <a:pPr/>
              <a:t>14</a:t>
            </a:fld>
            <a:endParaRPr kumimoji="0" lang="en-US" dirty="0"/>
          </a:p>
        </p:txBody>
      </p:sp>
      <p:pic>
        <p:nvPicPr>
          <p:cNvPr id="11" name="~PP551.WAV">
            <a:hlinkClick r:id="" action="ppaction://media"/>
          </p:cNvPr>
          <p:cNvPicPr>
            <a:picLocks noRot="1" noChangeAspect="1"/>
          </p:cNvPicPr>
          <p:nvPr>
            <a:wavAudioFile r:embed="rId1" name="~PP551.WAV"/>
          </p:nvPr>
        </p:nvPicPr>
        <p:blipFill>
          <a:blip r:embed="rId3"/>
          <a:stretch>
            <a:fillRect/>
          </a:stretch>
        </p:blipFill>
        <p:spPr>
          <a:xfrm>
            <a:off x="8702675" y="6416675"/>
            <a:ext cx="304800" cy="304800"/>
          </a:xfrm>
          <a:prstGeom prst="rect">
            <a:avLst/>
          </a:prstGeom>
        </p:spPr>
      </p:pic>
    </p:spTree>
  </p:cSld>
  <p:clrMapOvr>
    <a:masterClrMapping/>
  </p:clrMapOvr>
  <p:transition advTm="1152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ECBC: Modes of Compliance</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a:p>
        </p:txBody>
      </p:sp>
      <p:graphicFrame>
        <p:nvGraphicFramePr>
          <p:cNvPr id="6" name="Group 43"/>
          <p:cNvGraphicFramePr>
            <a:graphicFrameLocks noGrp="1"/>
          </p:cNvGraphicFramePr>
          <p:nvPr/>
        </p:nvGraphicFramePr>
        <p:xfrm>
          <a:off x="609600" y="1981200"/>
          <a:ext cx="7896542" cy="2734943"/>
        </p:xfrm>
        <a:graphic>
          <a:graphicData uri="http://schemas.openxmlformats.org/drawingml/2006/table">
            <a:tbl>
              <a:tblPr>
                <a:effectLst>
                  <a:outerShdw blurRad="38100" dist="25400" dir="5400000" rotWithShape="0">
                    <a:srgbClr val="000000">
                      <a:alpha val="40000"/>
                    </a:srgbClr>
                  </a:outerShdw>
                  <a:reflection blurRad="6350" stA="52000" endA="300" endPos="35000" dir="5400000" sy="-100000" algn="bl" rotWithShape="0"/>
                </a:effectLst>
                <a:tableStyleId>{69C7853C-536D-4A76-A0AE-DD22124D55A5}</a:tableStyleId>
              </a:tblPr>
              <a:tblGrid>
                <a:gridCol w="1371600"/>
                <a:gridCol w="1600200"/>
                <a:gridCol w="1219200"/>
                <a:gridCol w="1295400"/>
                <a:gridCol w="1143000"/>
                <a:gridCol w="1267142"/>
              </a:tblGrid>
              <a:tr h="83229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Approaches</a:t>
                      </a:r>
                      <a:endParaRPr kumimoji="0" lang="en-US" sz="1400" b="1"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Mandatory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Provisions for ECBC</a:t>
                      </a:r>
                      <a:endParaRPr kumimoji="0" lang="en-US" sz="1400" b="1"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Flexibility</a:t>
                      </a:r>
                      <a:endParaRPr kumimoji="0" lang="en-US" sz="1400" b="1"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Expert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Knowledge</a:t>
                      </a:r>
                      <a:endParaRPr kumimoji="0" lang="en-US" sz="1400" b="1"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Linear</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Approach</a:t>
                      </a:r>
                      <a:endParaRPr kumimoji="0" lang="en-US" sz="1400" b="1"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Use of Energy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Simulation</a:t>
                      </a:r>
                      <a:endParaRPr kumimoji="0" lang="en-US" sz="1400" b="1"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r>
              <a:tr h="50006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Prescriptive </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Required</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Low</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Low</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Yes</a:t>
                      </a:r>
                      <a:endParaRPr kumimoji="0" lang="en-US" sz="1400" b="0" i="0" u="none" strike="noStrike" cap="none" normalizeH="0" baseline="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No</a:t>
                      </a:r>
                      <a:endParaRPr kumimoji="0" lang="en-US" sz="1400" b="0" i="0" u="none" strike="noStrike" cap="none" normalizeH="0" baseline="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r>
              <a:tr h="50006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Prescriptive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with Trade-off</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Required</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Medium</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Medium</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No</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Yes</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r>
              <a:tr h="8996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Performance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based </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Required</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High</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High</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No</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Yes</a:t>
                      </a:r>
                      <a:endParaRPr kumimoji="0" lang="en-US" sz="1400" b="0" i="0" u="none" strike="noStrike" cap="none" normalizeH="0" baseline="0" dirty="0" smtClean="0">
                        <a:ln>
                          <a:noFill/>
                        </a:ln>
                        <a:solidFill>
                          <a:schemeClr val="tx1"/>
                        </a:solidFill>
                        <a:effectLst/>
                        <a:latin typeface="Verdana" pitchFamily="34" charset="0"/>
                        <a:cs typeface="Arial" pitchFamily="34" charset="0"/>
                      </a:endParaRPr>
                    </a:p>
                  </a:txBody>
                  <a:tcPr marT="38100" marB="38100" horzOverflow="overflow">
                    <a:cell3D prstMaterial="dkEdge">
                      <a:bevel/>
                      <a:lightRig rig="flood" dir="t"/>
                    </a:cell3D>
                  </a:tcPr>
                </a:tc>
              </a:tr>
            </a:tbl>
          </a:graphicData>
        </a:graphic>
      </p:graphicFrame>
      <p:sp>
        <p:nvSpPr>
          <p:cNvPr id="8" name="Slide Number Placeholder 7"/>
          <p:cNvSpPr>
            <a:spLocks noGrp="1"/>
          </p:cNvSpPr>
          <p:nvPr>
            <p:ph type="sldNum" sz="quarter" idx="12"/>
          </p:nvPr>
        </p:nvSpPr>
        <p:spPr/>
        <p:txBody>
          <a:bodyPr/>
          <a:lstStyle/>
          <a:p>
            <a:fld id="{EA7C8D44-3667-46F6-9772-CC52308E2A7F}" type="slidenum">
              <a:rPr kumimoji="0" lang="en-US" smtClean="0"/>
              <a:pPr/>
              <a:t>15</a:t>
            </a:fld>
            <a:endParaRPr kumimoji="0" lang="en-US" dirty="0"/>
          </a:p>
        </p:txBody>
      </p:sp>
      <p:pic>
        <p:nvPicPr>
          <p:cNvPr id="10" name="~PP2501.WAV">
            <a:hlinkClick r:id="" action="ppaction://media"/>
          </p:cNvPr>
          <p:cNvPicPr>
            <a:picLocks noRot="1" noChangeAspect="1"/>
          </p:cNvPicPr>
          <p:nvPr>
            <a:wavAudioFile r:embed="rId1" name="~PP2501.WAV"/>
          </p:nvPr>
        </p:nvPicPr>
        <p:blipFill>
          <a:blip r:embed="rId3"/>
          <a:stretch>
            <a:fillRect/>
          </a:stretch>
        </p:blipFill>
        <p:spPr>
          <a:xfrm>
            <a:off x="8702675" y="6416675"/>
            <a:ext cx="304800" cy="304800"/>
          </a:xfrm>
          <a:prstGeom prst="rect">
            <a:avLst/>
          </a:prstGeom>
        </p:spPr>
      </p:pic>
    </p:spTree>
  </p:cSld>
  <p:clrMapOvr>
    <a:masterClrMapping/>
  </p:clrMapOvr>
  <p:transition advTm="673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ECBC: Prescriptive Methods</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a:p>
        </p:txBody>
      </p:sp>
      <p:sp>
        <p:nvSpPr>
          <p:cNvPr id="6" name="Rectangle 5"/>
          <p:cNvSpPr/>
          <p:nvPr/>
        </p:nvSpPr>
        <p:spPr>
          <a:xfrm>
            <a:off x="685800" y="1981200"/>
            <a:ext cx="7772400" cy="1200329"/>
          </a:xfrm>
          <a:prstGeom prst="rect">
            <a:avLst/>
          </a:prstGeom>
        </p:spPr>
        <p:txBody>
          <a:bodyPr wrap="square">
            <a:spAutoFit/>
          </a:bodyPr>
          <a:lstStyle/>
          <a:p>
            <a:r>
              <a:rPr lang="en-US" dirty="0" smtClean="0"/>
              <a:t>All building components need to comply the code individually. This is likely to increase the initial cost of buildings. However, in the long run energy consumption would reduce and result in net saving. For envelope, trade off is permitted. </a:t>
            </a:r>
            <a:endParaRPr lang="en-US" dirty="0"/>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16</a:t>
            </a:fld>
            <a:endParaRPr kumimoji="0" lang="en-US" dirty="0"/>
          </a:p>
        </p:txBody>
      </p:sp>
      <p:pic>
        <p:nvPicPr>
          <p:cNvPr id="11" name="~PP1750.WAV">
            <a:hlinkClick r:id="" action="ppaction://media"/>
          </p:cNvPr>
          <p:cNvPicPr>
            <a:picLocks noRot="1" noChangeAspect="1"/>
          </p:cNvPicPr>
          <p:nvPr>
            <a:wavAudioFile r:embed="rId1" name="~PP1750.WAV"/>
          </p:nvPr>
        </p:nvPicPr>
        <p:blipFill>
          <a:blip r:embed="rId3"/>
          <a:stretch>
            <a:fillRect/>
          </a:stretch>
        </p:blipFill>
        <p:spPr>
          <a:xfrm>
            <a:off x="8702675" y="6416675"/>
            <a:ext cx="304800" cy="304800"/>
          </a:xfrm>
          <a:prstGeom prst="rect">
            <a:avLst/>
          </a:prstGeom>
        </p:spPr>
      </p:pic>
    </p:spTree>
  </p:cSld>
  <p:clrMapOvr>
    <a:masterClrMapping/>
  </p:clrMapOvr>
  <p:transition advTm="441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ECBC: Trade-off Method</a:t>
            </a:r>
            <a:endParaRPr lang="en-US" dirty="0"/>
          </a:p>
        </p:txBody>
      </p:sp>
      <p:sp>
        <p:nvSpPr>
          <p:cNvPr id="3" name="Content Placeholder 2"/>
          <p:cNvSpPr>
            <a:spLocks noGrp="1"/>
          </p:cNvSpPr>
          <p:nvPr>
            <p:ph sz="quarter" idx="1"/>
          </p:nvPr>
        </p:nvSpPr>
        <p:spPr>
          <a:xfrm>
            <a:off x="457200" y="1219200"/>
            <a:ext cx="6019800" cy="4937760"/>
          </a:xfrm>
        </p:spPr>
        <p:txBody>
          <a:bodyPr/>
          <a:lstStyle/>
          <a:p>
            <a:pPr>
              <a:buNone/>
            </a:pPr>
            <a:endParaRPr lang="en-US" dirty="0" smtClean="0"/>
          </a:p>
          <a:p>
            <a:pPr>
              <a:buNone/>
            </a:pPr>
            <a:endParaRPr lang="en-US" dirty="0"/>
          </a:p>
        </p:txBody>
      </p:sp>
      <p:sp>
        <p:nvSpPr>
          <p:cNvPr id="5" name="Rectangle 4"/>
          <p:cNvSpPr/>
          <p:nvPr/>
        </p:nvSpPr>
        <p:spPr>
          <a:xfrm>
            <a:off x="685800" y="1447800"/>
            <a:ext cx="5715000" cy="4801314"/>
          </a:xfrm>
          <a:prstGeom prst="rect">
            <a:avLst/>
          </a:prstGeom>
        </p:spPr>
        <p:txBody>
          <a:bodyPr wrap="square">
            <a:spAutoFit/>
          </a:bodyPr>
          <a:lstStyle/>
          <a:p>
            <a:pPr marL="342900" indent="-342900">
              <a:buFont typeface="+mj-lt"/>
              <a:buAutoNum type="arabicPeriod"/>
            </a:pPr>
            <a:r>
              <a:rPr lang="en-US" dirty="0" smtClean="0"/>
              <a:t>Calculate envelope performance factor of building using prescriptive values and formulae below:</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r>
              <a:rPr lang="en-US" dirty="0" smtClean="0"/>
              <a:t>Calculate EPFroof, EPFwall, EPFfenest using factors given in ECBC as per the climatic zone, orientation, and geometry</a:t>
            </a:r>
          </a:p>
          <a:p>
            <a:pPr marL="342900" indent="-342900">
              <a:buFont typeface="+mj-lt"/>
              <a:buAutoNum type="arabicPeriod"/>
            </a:pPr>
            <a:endParaRPr lang="en-US" dirty="0" smtClean="0"/>
          </a:p>
          <a:p>
            <a:pPr marL="342900" indent="-342900">
              <a:buFont typeface="+mj-lt"/>
              <a:buAutoNum type="arabicPeriod"/>
            </a:pPr>
            <a:r>
              <a:rPr lang="en-US" dirty="0" smtClean="0"/>
              <a:t>Calculate the EPF with relaxed U-value if you find it difficult/costly to meet one specification. Example: U-value of wall</a:t>
            </a:r>
          </a:p>
          <a:p>
            <a:pPr marL="342900" indent="-342900">
              <a:buFont typeface="+mj-lt"/>
              <a:buAutoNum type="arabicPeriod"/>
            </a:pPr>
            <a:endParaRPr lang="en-US" dirty="0" smtClean="0"/>
          </a:p>
          <a:p>
            <a:pPr marL="342900" indent="-342900">
              <a:buFont typeface="+mj-lt"/>
              <a:buAutoNum type="arabicPeriod"/>
            </a:pPr>
            <a:r>
              <a:rPr lang="en-US" dirty="0" smtClean="0"/>
              <a:t>Improve some other part such as roof, window beyond the prescriptive requirement of ECBC, so that the final EPF is not more than the EPF by all prescriptive values.</a:t>
            </a:r>
            <a:endParaRPr lang="en-US" dirty="0"/>
          </a:p>
        </p:txBody>
      </p:sp>
      <p:pic>
        <p:nvPicPr>
          <p:cNvPr id="2051" name="Picture 3"/>
          <p:cNvPicPr>
            <a:picLocks noChangeAspect="1" noChangeArrowheads="1"/>
          </p:cNvPicPr>
          <p:nvPr/>
        </p:nvPicPr>
        <p:blipFill>
          <a:blip r:embed="rId4"/>
          <a:srcRect/>
          <a:stretch>
            <a:fillRect/>
          </a:stretch>
        </p:blipFill>
        <p:spPr bwMode="auto">
          <a:xfrm>
            <a:off x="1600200" y="2209800"/>
            <a:ext cx="3695700" cy="523875"/>
          </a:xfrm>
          <a:prstGeom prst="rect">
            <a:avLst/>
          </a:prstGeom>
          <a:noFill/>
          <a:ln>
            <a:solidFill>
              <a:schemeClr val="tx1"/>
            </a:solidFill>
          </a:ln>
        </p:spPr>
      </p:pic>
      <p:sp>
        <p:nvSpPr>
          <p:cNvPr id="9" name="Rectangular Callout 8"/>
          <p:cNvSpPr/>
          <p:nvPr/>
        </p:nvSpPr>
        <p:spPr>
          <a:xfrm>
            <a:off x="6705600" y="3124200"/>
            <a:ext cx="2286000" cy="2209800"/>
          </a:xfrm>
          <a:prstGeom prst="wedgeRectCallout">
            <a:avLst>
              <a:gd name="adj1" fmla="val -75277"/>
              <a:gd name="adj2" fmla="val -245"/>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The new EPF would be higher compared to the previous value if the specification is inferior to prescriptive value.</a:t>
            </a:r>
            <a:endParaRPr lang="en-US" dirty="0"/>
          </a:p>
        </p:txBody>
      </p:sp>
      <p:sp>
        <p:nvSpPr>
          <p:cNvPr id="11" name="Slide Number Placeholder 10"/>
          <p:cNvSpPr>
            <a:spLocks noGrp="1"/>
          </p:cNvSpPr>
          <p:nvPr>
            <p:ph type="sldNum" sz="quarter" idx="12"/>
          </p:nvPr>
        </p:nvSpPr>
        <p:spPr/>
        <p:txBody>
          <a:bodyPr/>
          <a:lstStyle/>
          <a:p>
            <a:fld id="{EA7C8D44-3667-46F6-9772-CC52308E2A7F}" type="slidenum">
              <a:rPr kumimoji="0" lang="en-US" smtClean="0"/>
              <a:pPr/>
              <a:t>17</a:t>
            </a:fld>
            <a:endParaRPr kumimoji="0" lang="en-US" dirty="0"/>
          </a:p>
        </p:txBody>
      </p:sp>
      <p:sp>
        <p:nvSpPr>
          <p:cNvPr id="12" name="Footer Placeholder 11"/>
          <p:cNvSpPr>
            <a:spLocks noGrp="1"/>
          </p:cNvSpPr>
          <p:nvPr>
            <p:ph type="ftr" sz="quarter" idx="11"/>
          </p:nvPr>
        </p:nvSpPr>
        <p:spPr/>
        <p:txBody>
          <a:bodyPr/>
          <a:lstStyle/>
          <a:p>
            <a:endParaRPr kumimoji="0" lang="en-US" dirty="0"/>
          </a:p>
        </p:txBody>
      </p:sp>
      <p:pic>
        <p:nvPicPr>
          <p:cNvPr id="14" name="~PP1304.WAV">
            <a:hlinkClick r:id="" action="ppaction://media"/>
          </p:cNvPr>
          <p:cNvPicPr>
            <a:picLocks noRot="1" noChangeAspect="1"/>
          </p:cNvPicPr>
          <p:nvPr>
            <a:wavAudioFile r:embed="rId1" name="~PP1304.WAV"/>
          </p:nvPr>
        </p:nvPicPr>
        <p:blipFill>
          <a:blip r:embed="rId5"/>
          <a:stretch>
            <a:fillRect/>
          </a:stretch>
        </p:blipFill>
        <p:spPr>
          <a:xfrm>
            <a:off x="8702675" y="6416675"/>
            <a:ext cx="304800" cy="304800"/>
          </a:xfrm>
          <a:prstGeom prst="rect">
            <a:avLst/>
          </a:prstGeom>
        </p:spPr>
      </p:pic>
    </p:spTree>
  </p:cSld>
  <p:clrMapOvr>
    <a:masterClrMapping/>
  </p:clrMapOvr>
  <p:transition advTm="170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ECBC: Simulation Method</a:t>
            </a:r>
            <a:endParaRPr lang="en-US" dirty="0"/>
          </a:p>
        </p:txBody>
      </p:sp>
      <p:graphicFrame>
        <p:nvGraphicFramePr>
          <p:cNvPr id="4" name="Content Placeholder 3"/>
          <p:cNvGraphicFramePr>
            <a:graphicFrameLocks noGrp="1"/>
          </p:cNvGraphicFramePr>
          <p:nvPr>
            <p:ph sz="quarter" idx="1"/>
          </p:nvPr>
        </p:nvGraphicFramePr>
        <p:xfrm>
          <a:off x="609600" y="1905000"/>
          <a:ext cx="8229600" cy="4098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09600" y="1295400"/>
            <a:ext cx="2159566" cy="369332"/>
          </a:xfrm>
          <a:prstGeom prst="rect">
            <a:avLst/>
          </a:prstGeom>
          <a:noFill/>
        </p:spPr>
        <p:txBody>
          <a:bodyPr wrap="none" rtlCol="0">
            <a:spAutoFit/>
          </a:bodyPr>
          <a:lstStyle/>
          <a:p>
            <a:r>
              <a:rPr lang="en-US" dirty="0" smtClean="0"/>
              <a:t>Simulation method:</a:t>
            </a:r>
            <a:endParaRPr lang="en-US" dirty="0"/>
          </a:p>
        </p:txBody>
      </p:sp>
      <p:sp>
        <p:nvSpPr>
          <p:cNvPr id="10" name="Slide Number Placeholder 9"/>
          <p:cNvSpPr>
            <a:spLocks noGrp="1"/>
          </p:cNvSpPr>
          <p:nvPr>
            <p:ph type="sldNum" sz="quarter" idx="12"/>
          </p:nvPr>
        </p:nvSpPr>
        <p:spPr/>
        <p:txBody>
          <a:bodyPr/>
          <a:lstStyle/>
          <a:p>
            <a:fld id="{EA7C8D44-3667-46F6-9772-CC52308E2A7F}" type="slidenum">
              <a:rPr kumimoji="0" lang="en-US" smtClean="0"/>
              <a:pPr/>
              <a:t>18</a:t>
            </a:fld>
            <a:endParaRPr kumimoji="0" lang="en-US" dirty="0"/>
          </a:p>
        </p:txBody>
      </p:sp>
      <p:pic>
        <p:nvPicPr>
          <p:cNvPr id="8" name="~PP179.WAV">
            <a:hlinkClick r:id="" action="ppaction://media"/>
          </p:cNvPr>
          <p:cNvPicPr>
            <a:picLocks noRot="1" noChangeAspect="1"/>
          </p:cNvPicPr>
          <p:nvPr>
            <a:wavAudioFile r:embed="rId1" name="~PP179.WAV"/>
          </p:nvPr>
        </p:nvPicPr>
        <p:blipFill>
          <a:blip r:embed="rId8"/>
          <a:stretch>
            <a:fillRect/>
          </a:stretch>
        </p:blipFill>
        <p:spPr>
          <a:xfrm>
            <a:off x="8702675" y="6416675"/>
            <a:ext cx="304800" cy="304800"/>
          </a:xfrm>
          <a:prstGeom prst="rect">
            <a:avLst/>
          </a:prstGeom>
        </p:spPr>
      </p:pic>
    </p:spTree>
  </p:cSld>
  <p:clrMapOvr>
    <a:masterClrMapping/>
  </p:clrMapOvr>
  <p:transition advTm="724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ECBC: Major implications</a:t>
            </a:r>
            <a:endParaRPr lang="en-US" dirty="0"/>
          </a:p>
        </p:txBody>
      </p:sp>
      <p:graphicFrame>
        <p:nvGraphicFramePr>
          <p:cNvPr id="4" name="Content Placeholder 3"/>
          <p:cNvGraphicFramePr>
            <a:graphicFrameLocks noGrp="1"/>
          </p:cNvGraphicFramePr>
          <p:nvPr>
            <p:ph sz="quarter" idx="1"/>
          </p:nvPr>
        </p:nvGraphicFramePr>
        <p:xfrm>
          <a:off x="533400" y="1524000"/>
          <a:ext cx="8229600" cy="348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A7C8D44-3667-46F6-9772-CC52308E2A7F}" type="slidenum">
              <a:rPr kumimoji="0" lang="en-US" smtClean="0"/>
              <a:pPr/>
              <a:t>19</a:t>
            </a:fld>
            <a:endParaRPr kumimoji="0" lang="en-US" dirty="0"/>
          </a:p>
        </p:txBody>
      </p:sp>
      <p:pic>
        <p:nvPicPr>
          <p:cNvPr id="8" name="~PP438.WAV">
            <a:hlinkClick r:id="" action="ppaction://media"/>
          </p:cNvPr>
          <p:cNvPicPr>
            <a:picLocks noRot="1" noChangeAspect="1"/>
          </p:cNvPicPr>
          <p:nvPr>
            <a:wavAudioFile r:embed="rId1" name="~PP438.WAV"/>
          </p:nvPr>
        </p:nvPicPr>
        <p:blipFill>
          <a:blip r:embed="rId8"/>
          <a:stretch>
            <a:fillRect/>
          </a:stretch>
        </p:blipFill>
        <p:spPr>
          <a:xfrm>
            <a:off x="8702675" y="6416675"/>
            <a:ext cx="304800" cy="304800"/>
          </a:xfrm>
          <a:prstGeom prst="rect">
            <a:avLst/>
          </a:prstGeom>
        </p:spPr>
      </p:pic>
    </p:spTree>
  </p:cSld>
  <p:clrMapOvr>
    <a:masterClrMapping/>
  </p:clrMapOvr>
  <p:transition advTm="409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fontAlgn="auto">
              <a:spcAft>
                <a:spcPts val="0"/>
              </a:spcAft>
              <a:buFont typeface="Arial" pitchFamily="34" charset="0"/>
              <a:buNone/>
              <a:defRPr/>
            </a:pPr>
            <a:r>
              <a:rPr lang="en-US" dirty="0" smtClean="0"/>
              <a:t>Presented by:</a:t>
            </a:r>
          </a:p>
          <a:p>
            <a:pPr marL="0" indent="0" algn="ctr" fontAlgn="auto">
              <a:spcAft>
                <a:spcPts val="0"/>
              </a:spcAft>
              <a:buFont typeface="Arial" pitchFamily="34" charset="0"/>
              <a:buNone/>
              <a:defRPr/>
            </a:pPr>
            <a:r>
              <a:rPr lang="en-US" sz="3600" dirty="0" smtClean="0"/>
              <a:t>Dr.-Ing. Jyotirmay Mathur</a:t>
            </a:r>
          </a:p>
          <a:p>
            <a:pPr marL="0" indent="0" algn="ctr" fontAlgn="auto">
              <a:spcAft>
                <a:spcPts val="0"/>
              </a:spcAft>
              <a:buFont typeface="Arial" pitchFamily="34" charset="0"/>
              <a:buNone/>
              <a:defRPr/>
            </a:pPr>
            <a:endParaRPr lang="en-US" dirty="0" smtClean="0"/>
          </a:p>
          <a:p>
            <a:pPr marL="0" indent="0" algn="ctr" fontAlgn="auto">
              <a:spcAft>
                <a:spcPts val="0"/>
              </a:spcAft>
              <a:buFont typeface="Arial" pitchFamily="34" charset="0"/>
              <a:buNone/>
              <a:defRPr/>
            </a:pPr>
            <a:r>
              <a:rPr lang="en-US" dirty="0" smtClean="0"/>
              <a:t>Acknowledgements: </a:t>
            </a:r>
          </a:p>
          <a:p>
            <a:pPr marL="0" indent="0" algn="ctr" fontAlgn="auto">
              <a:spcAft>
                <a:spcPts val="0"/>
              </a:spcAft>
              <a:buFont typeface="Arial" pitchFamily="34" charset="0"/>
              <a:buNone/>
              <a:defRPr/>
            </a:pPr>
            <a:r>
              <a:rPr lang="en-US" sz="2000" dirty="0" smtClean="0"/>
              <a:t>Dr. Vishal Garg, Dr. Satish Kumar, Prof. Rajan Rawal, Ms. Surekha Tetali,</a:t>
            </a:r>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2</a:t>
            </a:fld>
            <a:endParaRPr kumimoji="0" lang="en-US" dirty="0"/>
          </a:p>
        </p:txBody>
      </p:sp>
    </p:spTree>
  </p:cSld>
  <p:clrMapOvr>
    <a:masterClrMapping/>
  </p:clrMapOvr>
  <p:transition advTm="1414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ECBC: Major implications</a:t>
            </a:r>
            <a:endParaRPr lang="en-US" dirty="0"/>
          </a:p>
        </p:txBody>
      </p:sp>
      <p:graphicFrame>
        <p:nvGraphicFramePr>
          <p:cNvPr id="6" name="Content Placeholder 5"/>
          <p:cNvGraphicFramePr>
            <a:graphicFrameLocks noGrp="1"/>
          </p:cNvGraphicFramePr>
          <p:nvPr>
            <p:ph sz="quarter" idx="1"/>
          </p:nvPr>
        </p:nvGraphicFramePr>
        <p:xfrm>
          <a:off x="533400" y="12954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fld id="{EA7C8D44-3667-46F6-9772-CC52308E2A7F}" type="slidenum">
              <a:rPr kumimoji="0" lang="en-US" smtClean="0"/>
              <a:pPr/>
              <a:t>20</a:t>
            </a:fld>
            <a:endParaRPr kumimoji="0" lang="en-US" dirty="0"/>
          </a:p>
        </p:txBody>
      </p:sp>
      <p:pic>
        <p:nvPicPr>
          <p:cNvPr id="10" name="~PP3884.WAV">
            <a:hlinkClick r:id="" action="ppaction://media"/>
          </p:cNvPr>
          <p:cNvPicPr>
            <a:picLocks noRot="1" noChangeAspect="1"/>
          </p:cNvPicPr>
          <p:nvPr>
            <a:wavAudioFile r:embed="rId1" name="~PP3884.WAV"/>
          </p:nvPr>
        </p:nvPicPr>
        <p:blipFill>
          <a:blip r:embed="rId8"/>
          <a:stretch>
            <a:fillRect/>
          </a:stretch>
        </p:blipFill>
        <p:spPr>
          <a:xfrm>
            <a:off x="8702675" y="6416675"/>
            <a:ext cx="304800" cy="304800"/>
          </a:xfrm>
          <a:prstGeom prst="rect">
            <a:avLst/>
          </a:prstGeom>
        </p:spPr>
      </p:pic>
    </p:spTree>
  </p:cSld>
  <p:clrMapOvr>
    <a:masterClrMapping/>
  </p:clrMapOvr>
  <p:transition advTm="1057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ECBC: Macro Level Benefits</a:t>
            </a:r>
            <a:endParaRPr lang="en-US" dirty="0"/>
          </a:p>
        </p:txBody>
      </p:sp>
      <p:graphicFrame>
        <p:nvGraphicFramePr>
          <p:cNvPr id="4" name="Content Placeholder 3"/>
          <p:cNvGraphicFramePr>
            <a:graphicFrameLocks noGrp="1"/>
          </p:cNvGraphicFramePr>
          <p:nvPr>
            <p:ph sz="quarter" idx="1"/>
          </p:nvPr>
        </p:nvGraphicFramePr>
        <p:xfrm>
          <a:off x="457200" y="1676400"/>
          <a:ext cx="8229600" cy="4327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A7C8D44-3667-46F6-9772-CC52308E2A7F}" type="slidenum">
              <a:rPr kumimoji="0" lang="en-US" smtClean="0"/>
              <a:pPr/>
              <a:t>21</a:t>
            </a:fld>
            <a:endParaRPr kumimoji="0" lang="en-US" dirty="0"/>
          </a:p>
        </p:txBody>
      </p:sp>
      <p:pic>
        <p:nvPicPr>
          <p:cNvPr id="8" name="~PP735.WAV">
            <a:hlinkClick r:id="" action="ppaction://media"/>
          </p:cNvPr>
          <p:cNvPicPr>
            <a:picLocks noRot="1" noChangeAspect="1"/>
          </p:cNvPicPr>
          <p:nvPr>
            <a:wavAudioFile r:embed="rId1" name="~PP735.WAV"/>
          </p:nvPr>
        </p:nvPicPr>
        <p:blipFill>
          <a:blip r:embed="rId8"/>
          <a:stretch>
            <a:fillRect/>
          </a:stretch>
        </p:blipFill>
        <p:spPr>
          <a:xfrm>
            <a:off x="8702675" y="6416675"/>
            <a:ext cx="304800" cy="304800"/>
          </a:xfrm>
          <a:prstGeom prst="rect">
            <a:avLst/>
          </a:prstGeom>
        </p:spPr>
      </p:pic>
    </p:spTree>
  </p:cSld>
  <p:clrMapOvr>
    <a:masterClrMapping/>
  </p:clrMapOvr>
  <p:transition advTm="540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7C8D44-3667-46F6-9772-CC52308E2A7F}" type="slidenum">
              <a:rPr kumimoji="0" lang="en-US" smtClean="0"/>
              <a:pPr/>
              <a:t>22</a:t>
            </a:fld>
            <a:endParaRPr kumimoji="0" lang="en-US"/>
          </a:p>
        </p:txBody>
      </p:sp>
      <p:sp>
        <p:nvSpPr>
          <p:cNvPr id="5" name="TextBox 4"/>
          <p:cNvSpPr txBox="1"/>
          <p:nvPr/>
        </p:nvSpPr>
        <p:spPr>
          <a:xfrm>
            <a:off x="2438400" y="2590800"/>
            <a:ext cx="4800600" cy="1015663"/>
          </a:xfrm>
          <a:prstGeom prst="rect">
            <a:avLst/>
          </a:prstGeom>
          <a:noFill/>
        </p:spPr>
        <p:txBody>
          <a:bodyPr wrap="square" rtlCol="0">
            <a:spAutoFit/>
          </a:bodyPr>
          <a:lstStyle/>
          <a:p>
            <a:r>
              <a:rPr lang="en-US" sz="6000" dirty="0" smtClean="0"/>
              <a:t>Thank You</a:t>
            </a:r>
            <a:endParaRPr lang="en-US" sz="6000" dirty="0"/>
          </a:p>
        </p:txBody>
      </p:sp>
      <p:pic>
        <p:nvPicPr>
          <p:cNvPr id="6" name="~PP2886.WAV">
            <a:hlinkClick r:id="" action="ppaction://media"/>
          </p:cNvPr>
          <p:cNvPicPr>
            <a:picLocks noRot="1" noChangeAspect="1"/>
          </p:cNvPicPr>
          <p:nvPr>
            <a:wavAudioFile r:embed="rId1" name="~PP2886.WAV"/>
          </p:nvPr>
        </p:nvPicPr>
        <p:blipFill>
          <a:blip r:embed="rId3"/>
          <a:stretch>
            <a:fillRect/>
          </a:stretch>
        </p:blipFill>
        <p:spPr>
          <a:xfrm>
            <a:off x="8702675" y="6416675"/>
            <a:ext cx="304800" cy="304800"/>
          </a:xfrm>
          <a:prstGeom prst="rect">
            <a:avLst/>
          </a:prstGeom>
        </p:spPr>
      </p:pic>
    </p:spTree>
  </p:cSld>
  <p:clrMapOvr>
    <a:masterClrMapping/>
  </p:clrMapOvr>
  <p:transition advTm="102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ECBC: Why Comply</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a:p>
        </p:txBody>
      </p:sp>
      <p:graphicFrame>
        <p:nvGraphicFramePr>
          <p:cNvPr id="8" name="Diagram 7"/>
          <p:cNvGraphicFramePr/>
          <p:nvPr/>
        </p:nvGraphicFramePr>
        <p:xfrm>
          <a:off x="16764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9"/>
          <p:cNvSpPr>
            <a:spLocks noGrp="1"/>
          </p:cNvSpPr>
          <p:nvPr>
            <p:ph type="sldNum" sz="quarter" idx="12"/>
          </p:nvPr>
        </p:nvSpPr>
        <p:spPr/>
        <p:txBody>
          <a:bodyPr/>
          <a:lstStyle/>
          <a:p>
            <a:fld id="{EA7C8D44-3667-46F6-9772-CC52308E2A7F}" type="slidenum">
              <a:rPr kumimoji="0" lang="en-US" smtClean="0"/>
              <a:pPr/>
              <a:t>3</a:t>
            </a:fld>
            <a:endParaRPr kumimoji="0" lang="en-US" dirty="0"/>
          </a:p>
        </p:txBody>
      </p:sp>
      <p:pic>
        <p:nvPicPr>
          <p:cNvPr id="14" name="~PP486.WAV">
            <a:hlinkClick r:id="" action="ppaction://media"/>
          </p:cNvPr>
          <p:cNvPicPr>
            <a:picLocks noRot="1" noChangeAspect="1"/>
          </p:cNvPicPr>
          <p:nvPr>
            <a:wavAudioFile r:embed="rId1" name="~PP486.WAV"/>
          </p:nvPr>
        </p:nvPicPr>
        <p:blipFill>
          <a:blip r:embed="rId8"/>
          <a:stretch>
            <a:fillRect/>
          </a:stretch>
        </p:blipFill>
        <p:spPr>
          <a:xfrm>
            <a:off x="8702675" y="6416675"/>
            <a:ext cx="304800" cy="304800"/>
          </a:xfrm>
          <a:prstGeom prst="rect">
            <a:avLst/>
          </a:prstGeom>
        </p:spPr>
      </p:pic>
    </p:spTree>
  </p:cSld>
  <p:clrMapOvr>
    <a:masterClrMapping/>
  </p:clrMapOvr>
  <p:transition advTm="751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ECBC: Key Features</a:t>
            </a:r>
            <a:endParaRPr lang="en-US" dirty="0"/>
          </a:p>
        </p:txBody>
      </p:sp>
      <p:sp>
        <p:nvSpPr>
          <p:cNvPr id="3" name="Content Placeholder 2"/>
          <p:cNvSpPr>
            <a:spLocks noGrp="1"/>
          </p:cNvSpPr>
          <p:nvPr>
            <p:ph sz="quarter" idx="1"/>
          </p:nvPr>
        </p:nvSpPr>
        <p:spPr/>
        <p:txBody>
          <a:bodyPr>
            <a:normAutofit lnSpcReduction="10000"/>
          </a:bodyPr>
          <a:lstStyle/>
          <a:p>
            <a:endParaRPr lang="en-US" dirty="0" smtClean="0"/>
          </a:p>
          <a:p>
            <a:r>
              <a:rPr lang="en-US" dirty="0" smtClean="0"/>
              <a:t>Sets minimum energy efficiency standards for design and construction </a:t>
            </a:r>
          </a:p>
          <a:p>
            <a:endParaRPr lang="en-US" dirty="0" smtClean="0"/>
          </a:p>
          <a:p>
            <a:r>
              <a:rPr lang="en-US" dirty="0" smtClean="0"/>
              <a:t>Encourages energy efficient design or retrofit of buildings</a:t>
            </a:r>
          </a:p>
          <a:p>
            <a:endParaRPr lang="en-US" dirty="0" smtClean="0"/>
          </a:p>
          <a:p>
            <a:r>
              <a:rPr lang="en-US" dirty="0" smtClean="0"/>
              <a:t>Ensures that the building design does not constrain the building function, comfort, health, or the productivity of the occupants</a:t>
            </a:r>
          </a:p>
          <a:p>
            <a:endParaRPr lang="en-US" dirty="0" smtClean="0"/>
          </a:p>
          <a:p>
            <a:r>
              <a:rPr lang="en-US" dirty="0" smtClean="0"/>
              <a:t>Has appropriate regard for economic considerations </a:t>
            </a:r>
          </a:p>
          <a:p>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a:t>
            </a:fld>
            <a:endParaRPr kumimoji="0" lang="en-US" dirty="0"/>
          </a:p>
        </p:txBody>
      </p:sp>
      <p:pic>
        <p:nvPicPr>
          <p:cNvPr id="11" name="~PP1976.WAV">
            <a:hlinkClick r:id="" action="ppaction://media"/>
          </p:cNvPr>
          <p:cNvPicPr>
            <a:picLocks noRot="1" noChangeAspect="1"/>
          </p:cNvPicPr>
          <p:nvPr>
            <a:wavAudioFile r:embed="rId1" name="~PP1976.WAV"/>
          </p:nvPr>
        </p:nvPicPr>
        <p:blipFill>
          <a:blip r:embed="rId3"/>
          <a:stretch>
            <a:fillRect/>
          </a:stretch>
        </p:blipFill>
        <p:spPr>
          <a:xfrm>
            <a:off x="8702675" y="6416675"/>
            <a:ext cx="304800" cy="304800"/>
          </a:xfrm>
          <a:prstGeom prst="rect">
            <a:avLst/>
          </a:prstGeom>
        </p:spPr>
      </p:pic>
    </p:spTree>
  </p:cSld>
  <p:clrMapOvr>
    <a:masterClrMapping/>
  </p:clrMapOvr>
  <p:transition advTm="591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ECBC</a:t>
            </a:r>
            <a:endParaRPr lang="en-US" dirty="0"/>
          </a:p>
        </p:txBody>
      </p:sp>
      <p:sp>
        <p:nvSpPr>
          <p:cNvPr id="5" name="Content Placeholder 4"/>
          <p:cNvSpPr>
            <a:spLocks noGrp="1"/>
          </p:cNvSpPr>
          <p:nvPr>
            <p:ph sz="quarter" idx="1"/>
          </p:nvPr>
        </p:nvSpPr>
        <p:spPr/>
        <p:txBody>
          <a:bodyPr/>
          <a:lstStyle/>
          <a:p>
            <a:endParaRPr lang="en-US" dirty="0" smtClean="0"/>
          </a:p>
          <a:p>
            <a:r>
              <a:rPr lang="en-US" dirty="0" smtClean="0"/>
              <a:t>Buildings with 100kW load or 120kVA </a:t>
            </a:r>
          </a:p>
          <a:p>
            <a:pPr>
              <a:buNone/>
            </a:pPr>
            <a:r>
              <a:rPr lang="en-US" dirty="0" smtClean="0"/>
              <a:t>	contract demand</a:t>
            </a:r>
          </a:p>
          <a:p>
            <a:pPr>
              <a:buNone/>
            </a:pPr>
            <a:endParaRPr lang="en-US" dirty="0" smtClean="0"/>
          </a:p>
          <a:p>
            <a:r>
              <a:rPr lang="en-US" dirty="0" smtClean="0"/>
              <a:t>Buildings having 1000m2 conditioned </a:t>
            </a:r>
          </a:p>
          <a:p>
            <a:pPr>
              <a:buNone/>
            </a:pPr>
            <a:r>
              <a:rPr lang="en-US" dirty="0" smtClean="0"/>
              <a:t>	floor area (recommended)</a:t>
            </a:r>
          </a:p>
          <a:p>
            <a:pPr>
              <a:buNone/>
            </a:pPr>
            <a:endParaRPr lang="en-US" dirty="0" smtClean="0"/>
          </a:p>
          <a:p>
            <a:r>
              <a:rPr lang="en-US" dirty="0" smtClean="0"/>
              <a:t>New construction and major renovation</a:t>
            </a:r>
            <a:endParaRPr lang="en-US" dirty="0"/>
          </a:p>
        </p:txBody>
      </p:sp>
      <p:sp>
        <p:nvSpPr>
          <p:cNvPr id="7" name="Rectangle 6"/>
          <p:cNvSpPr/>
          <p:nvPr/>
        </p:nvSpPr>
        <p:spPr>
          <a:xfrm>
            <a:off x="6629400" y="1905000"/>
            <a:ext cx="2286000" cy="2667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6705600" y="1981200"/>
            <a:ext cx="2286000" cy="2862322"/>
          </a:xfrm>
          <a:prstGeom prst="rect">
            <a:avLst/>
          </a:prstGeom>
          <a:noFill/>
        </p:spPr>
        <p:txBody>
          <a:bodyPr wrap="square" rtlCol="0">
            <a:spAutoFit/>
          </a:bodyPr>
          <a:lstStyle/>
          <a:p>
            <a:r>
              <a:rPr lang="en-US" u="sng" dirty="0" smtClean="0"/>
              <a:t>Caveat</a:t>
            </a:r>
            <a:r>
              <a:rPr lang="en-US" dirty="0" smtClean="0"/>
              <a:t>: National Building Code 2005 is the reference document/Standard where the code is found in conflict with safety, health or environmental codes</a:t>
            </a:r>
          </a:p>
          <a:p>
            <a:endParaRPr lang="en-US" dirty="0"/>
          </a:p>
        </p:txBody>
      </p:sp>
      <p:sp>
        <p:nvSpPr>
          <p:cNvPr id="10" name="Slide Number Placeholder 9"/>
          <p:cNvSpPr>
            <a:spLocks noGrp="1"/>
          </p:cNvSpPr>
          <p:nvPr>
            <p:ph type="sldNum" sz="quarter" idx="12"/>
          </p:nvPr>
        </p:nvSpPr>
        <p:spPr/>
        <p:txBody>
          <a:bodyPr/>
          <a:lstStyle/>
          <a:p>
            <a:fld id="{EA7C8D44-3667-46F6-9772-CC52308E2A7F}" type="slidenum">
              <a:rPr kumimoji="0" lang="en-US" smtClean="0"/>
              <a:pPr/>
              <a:t>5</a:t>
            </a:fld>
            <a:endParaRPr kumimoji="0" lang="en-US" dirty="0"/>
          </a:p>
        </p:txBody>
      </p:sp>
    </p:spTree>
  </p:cSld>
  <p:clrMapOvr>
    <a:masterClrMapping/>
  </p:clrMapOvr>
  <p:transition advTm="5788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ECBC</a:t>
            </a:r>
            <a:endParaRPr lang="en-US" dirty="0"/>
          </a:p>
        </p:txBody>
      </p:sp>
      <p:sp>
        <p:nvSpPr>
          <p:cNvPr id="5" name="Content Placeholder 4"/>
          <p:cNvSpPr>
            <a:spLocks noGrp="1"/>
          </p:cNvSpPr>
          <p:nvPr>
            <p:ph sz="quarter" idx="1"/>
          </p:nvPr>
        </p:nvSpPr>
        <p:spPr/>
        <p:txBody>
          <a:bodyPr/>
          <a:lstStyle/>
          <a:p>
            <a:pPr>
              <a:buNone/>
            </a:pPr>
            <a:r>
              <a:rPr lang="en-US" dirty="0" smtClean="0"/>
              <a:t>ECBC is:</a:t>
            </a:r>
          </a:p>
          <a:p>
            <a:pPr>
              <a:buNone/>
            </a:pPr>
            <a:endParaRPr lang="en-US" dirty="0" smtClean="0"/>
          </a:p>
          <a:p>
            <a:r>
              <a:rPr lang="en-US" dirty="0" smtClean="0"/>
              <a:t>Currently optional</a:t>
            </a:r>
          </a:p>
          <a:p>
            <a:endParaRPr lang="en-US" dirty="0" smtClean="0"/>
          </a:p>
          <a:p>
            <a:r>
              <a:rPr lang="en-US" dirty="0" smtClean="0"/>
              <a:t>To be made mandatory in future</a:t>
            </a:r>
          </a:p>
          <a:p>
            <a:endParaRPr lang="en-US" dirty="0" smtClean="0"/>
          </a:p>
          <a:p>
            <a:r>
              <a:rPr lang="en-US" dirty="0" smtClean="0"/>
              <a:t>Already mandatory in few States</a:t>
            </a:r>
            <a:endParaRPr lang="en-US" dirty="0"/>
          </a:p>
        </p:txBody>
      </p:sp>
      <p:sp>
        <p:nvSpPr>
          <p:cNvPr id="12" name="Slide Number Placeholder 11"/>
          <p:cNvSpPr>
            <a:spLocks noGrp="1"/>
          </p:cNvSpPr>
          <p:nvPr>
            <p:ph type="sldNum" sz="quarter" idx="12"/>
          </p:nvPr>
        </p:nvSpPr>
        <p:spPr/>
        <p:txBody>
          <a:bodyPr/>
          <a:lstStyle/>
          <a:p>
            <a:fld id="{EA7C8D44-3667-46F6-9772-CC52308E2A7F}" type="slidenum">
              <a:rPr kumimoji="0" lang="en-US" smtClean="0"/>
              <a:pPr/>
              <a:t>6</a:t>
            </a:fld>
            <a:endParaRPr kumimoji="0" lang="en-US" dirty="0"/>
          </a:p>
        </p:txBody>
      </p:sp>
      <p:pic>
        <p:nvPicPr>
          <p:cNvPr id="8" name="~PP1331.WAV">
            <a:hlinkClick r:id="" action="ppaction://media"/>
          </p:cNvPr>
          <p:cNvPicPr>
            <a:picLocks noRot="1" noChangeAspect="1"/>
          </p:cNvPicPr>
          <p:nvPr>
            <a:wavAudioFile r:embed="rId1" name="~PP1331.WAV"/>
          </p:nvPr>
        </p:nvPicPr>
        <p:blipFill>
          <a:blip r:embed="rId3"/>
          <a:stretch>
            <a:fillRect/>
          </a:stretch>
        </p:blipFill>
        <p:spPr>
          <a:xfrm>
            <a:off x="8702675" y="6416675"/>
            <a:ext cx="304800" cy="304800"/>
          </a:xfrm>
          <a:prstGeom prst="rect">
            <a:avLst/>
          </a:prstGeom>
        </p:spPr>
      </p:pic>
    </p:spTree>
  </p:cSld>
  <p:clrMapOvr>
    <a:masterClrMapping/>
  </p:clrMapOvr>
  <p:transition advTm="149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ECBC: Types of Building Covered</a:t>
            </a:r>
            <a:endParaRPr lang="en-US" dirty="0"/>
          </a:p>
        </p:txBody>
      </p:sp>
      <p:sp>
        <p:nvSpPr>
          <p:cNvPr id="3" name="Content Placeholder 2"/>
          <p:cNvSpPr>
            <a:spLocks noGrp="1"/>
          </p:cNvSpPr>
          <p:nvPr>
            <p:ph sz="quarter" idx="1"/>
          </p:nvPr>
        </p:nvSpPr>
        <p:spPr/>
        <p:txBody>
          <a:bodyPr/>
          <a:lstStyle/>
          <a:p>
            <a:pPr>
              <a:buNone/>
            </a:pPr>
            <a:r>
              <a:rPr lang="en-US" dirty="0" smtClean="0"/>
              <a:t>ECBC applies to any building that is not in the</a:t>
            </a:r>
          </a:p>
          <a:p>
            <a:pPr>
              <a:buNone/>
            </a:pPr>
            <a:r>
              <a:rPr lang="en-US" dirty="0" smtClean="0"/>
              <a:t>residential, agricultural, and industrial sector.</a:t>
            </a:r>
          </a:p>
          <a:p>
            <a:pPr>
              <a:buNone/>
            </a:pPr>
            <a:endParaRPr lang="en-US" dirty="0" smtClean="0"/>
          </a:p>
          <a:p>
            <a:pPr>
              <a:buNone/>
            </a:pPr>
            <a:endParaRPr lang="en-US" dirty="0"/>
          </a:p>
        </p:txBody>
      </p:sp>
      <p:graphicFrame>
        <p:nvGraphicFramePr>
          <p:cNvPr id="4" name="Diagram 3"/>
          <p:cNvGraphicFramePr/>
          <p:nvPr/>
        </p:nvGraphicFramePr>
        <p:xfrm>
          <a:off x="1676400"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A7C8D44-3667-46F6-9772-CC52308E2A7F}" type="slidenum">
              <a:rPr kumimoji="0" lang="en-US" smtClean="0"/>
              <a:pPr/>
              <a:t>7</a:t>
            </a:fld>
            <a:endParaRPr kumimoji="0" lang="en-US" dirty="0"/>
          </a:p>
        </p:txBody>
      </p:sp>
      <p:pic>
        <p:nvPicPr>
          <p:cNvPr id="10" name="~PP507.WAV">
            <a:hlinkClick r:id="" action="ppaction://media"/>
          </p:cNvPr>
          <p:cNvPicPr>
            <a:picLocks noRot="1" noChangeAspect="1"/>
          </p:cNvPicPr>
          <p:nvPr>
            <a:wavAudioFile r:embed="rId1" name="~PP507.WAV"/>
          </p:nvPr>
        </p:nvPicPr>
        <p:blipFill>
          <a:blip r:embed="rId8"/>
          <a:stretch>
            <a:fillRect/>
          </a:stretch>
        </p:blipFill>
        <p:spPr>
          <a:xfrm>
            <a:off x="8702675" y="6416675"/>
            <a:ext cx="304800" cy="304800"/>
          </a:xfrm>
          <a:prstGeom prst="rect">
            <a:avLst/>
          </a:prstGeom>
        </p:spPr>
      </p:pic>
    </p:spTree>
  </p:cSld>
  <p:clrMapOvr>
    <a:masterClrMapping/>
  </p:clrMapOvr>
  <p:transition advTm="376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ECBC Exemptions</a:t>
            </a:r>
            <a:endParaRPr lang="en-US" dirty="0"/>
          </a:p>
        </p:txBody>
      </p:sp>
      <p:graphicFrame>
        <p:nvGraphicFramePr>
          <p:cNvPr id="6" name="Content Placeholder 5"/>
          <p:cNvGraphicFramePr>
            <a:graphicFrameLocks noGrp="1"/>
          </p:cNvGraphicFramePr>
          <p:nvPr>
            <p:ph sz="quarter" idx="1"/>
          </p:nvPr>
        </p:nvGraphicFramePr>
        <p:xfrm>
          <a:off x="457200" y="2286000"/>
          <a:ext cx="8229600" cy="303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3400" y="1295400"/>
            <a:ext cx="7007046" cy="707886"/>
          </a:xfrm>
          <a:prstGeom prst="rect">
            <a:avLst/>
          </a:prstGeom>
          <a:noFill/>
        </p:spPr>
        <p:txBody>
          <a:bodyPr wrap="square" rtlCol="0">
            <a:spAutoFit/>
          </a:bodyPr>
          <a:lstStyle/>
          <a:p>
            <a:r>
              <a:rPr lang="en-US" sz="2000" dirty="0" smtClean="0"/>
              <a:t>Following buildings types are exempted from adherence to ECBC:</a:t>
            </a:r>
            <a:endParaRPr lang="en-US" sz="2000" dirty="0"/>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8</a:t>
            </a:fld>
            <a:endParaRPr kumimoji="0" lang="en-US" dirty="0"/>
          </a:p>
        </p:txBody>
      </p:sp>
      <p:pic>
        <p:nvPicPr>
          <p:cNvPr id="12" name="~PP997.WAV">
            <a:hlinkClick r:id="" action="ppaction://media"/>
          </p:cNvPr>
          <p:cNvPicPr>
            <a:picLocks noRot="1" noChangeAspect="1"/>
          </p:cNvPicPr>
          <p:nvPr>
            <a:wavAudioFile r:embed="rId1" name="~PP997.WAV"/>
          </p:nvPr>
        </p:nvPicPr>
        <p:blipFill>
          <a:blip r:embed="rId8"/>
          <a:stretch>
            <a:fillRect/>
          </a:stretch>
        </p:blipFill>
        <p:spPr>
          <a:xfrm>
            <a:off x="8702675" y="6416675"/>
            <a:ext cx="304800" cy="304800"/>
          </a:xfrm>
          <a:prstGeom prst="rect">
            <a:avLst/>
          </a:prstGeom>
        </p:spPr>
      </p:pic>
    </p:spTree>
  </p:cSld>
  <p:clrMapOvr>
    <a:masterClrMapping/>
  </p:clrMapOvr>
  <p:transition advTm="412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Alterations covered under ECBC</a:t>
            </a:r>
            <a:endParaRPr lang="en-US" dirty="0"/>
          </a:p>
        </p:txBody>
      </p:sp>
      <p:graphicFrame>
        <p:nvGraphicFramePr>
          <p:cNvPr id="4" name="Content Placeholder 3"/>
          <p:cNvGraphicFramePr>
            <a:graphicFrameLocks noGrp="1"/>
          </p:cNvGraphicFramePr>
          <p:nvPr>
            <p:ph sz="quarter" idx="1"/>
          </p:nvPr>
        </p:nvGraphicFramePr>
        <p:xfrm>
          <a:off x="457200" y="15240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EA7C8D44-3667-46F6-9772-CC52308E2A7F}" type="slidenum">
              <a:rPr kumimoji="0" lang="en-US" smtClean="0"/>
              <a:pPr/>
              <a:t>9</a:t>
            </a:fld>
            <a:endParaRPr kumimoji="0" lang="en-US" dirty="0"/>
          </a:p>
        </p:txBody>
      </p:sp>
      <p:pic>
        <p:nvPicPr>
          <p:cNvPr id="14" name="~PP1557.WAV">
            <a:hlinkClick r:id="" action="ppaction://media"/>
          </p:cNvPr>
          <p:cNvPicPr>
            <a:picLocks noRot="1" noChangeAspect="1"/>
          </p:cNvPicPr>
          <p:nvPr>
            <a:wavAudioFile r:embed="rId1" name="~PP1557.WAV"/>
          </p:nvPr>
        </p:nvPicPr>
        <p:blipFill>
          <a:blip r:embed="rId8"/>
          <a:stretch>
            <a:fillRect/>
          </a:stretch>
        </p:blipFill>
        <p:spPr>
          <a:xfrm>
            <a:off x="8702675" y="6416675"/>
            <a:ext cx="304800" cy="304800"/>
          </a:xfrm>
          <a:prstGeom prst="rect">
            <a:avLst/>
          </a:prstGeom>
        </p:spPr>
      </p:pic>
    </p:spTree>
  </p:cSld>
  <p:clrMapOvr>
    <a:masterClrMapping/>
  </p:clrMapOvr>
  <p:transition advTm="444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TotalTime>
  <Words>829</Words>
  <Application>Microsoft Office PowerPoint</Application>
  <PresentationFormat>On-screen Show (4:3)</PresentationFormat>
  <Paragraphs>185</Paragraphs>
  <Slides>22</Slides>
  <Notes>1</Notes>
  <HiddenSlides>0</HiddenSlides>
  <MMClips>20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Origin</vt:lpstr>
      <vt:lpstr>Energy Conservation Building Code  (ECBC)</vt:lpstr>
      <vt:lpstr>PowerPoint Presentation</vt:lpstr>
      <vt:lpstr>ECBC: Why Comply</vt:lpstr>
      <vt:lpstr>ECBC: Key Features</vt:lpstr>
      <vt:lpstr>Application of ECBC</vt:lpstr>
      <vt:lpstr>Application of ECBC</vt:lpstr>
      <vt:lpstr>ECBC: Types of Building Covered</vt:lpstr>
      <vt:lpstr>ECBC Exemptions</vt:lpstr>
      <vt:lpstr>Alterations covered under ECBC</vt:lpstr>
      <vt:lpstr>ECBC: Alterations Included</vt:lpstr>
      <vt:lpstr>ECBC: Alterations Excluded</vt:lpstr>
      <vt:lpstr>ECBC: Climate Zone Specific Application</vt:lpstr>
      <vt:lpstr>ECBC: Provisions</vt:lpstr>
      <vt:lpstr>ECBC: Routes of Compliance</vt:lpstr>
      <vt:lpstr>ECBC: Modes of Compliance</vt:lpstr>
      <vt:lpstr>ECBC: Prescriptive Methods</vt:lpstr>
      <vt:lpstr>ECBC: Trade-off Method</vt:lpstr>
      <vt:lpstr>ECBC: Simulation Method</vt:lpstr>
      <vt:lpstr>ECBC: Major implications</vt:lpstr>
      <vt:lpstr>ECBC: Major implications</vt:lpstr>
      <vt:lpstr>ECBC: Macro Level Benefits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Conservation Building Code  (ECBC)</dc:title>
  <dc:creator>joydeepd</dc:creator>
  <cp:lastModifiedBy>Subhash-IIIT</cp:lastModifiedBy>
  <cp:revision>74</cp:revision>
  <dcterms:created xsi:type="dcterms:W3CDTF">2009-10-25T01:47:10Z</dcterms:created>
  <dcterms:modified xsi:type="dcterms:W3CDTF">2014-06-17T09:02:22Z</dcterms:modified>
</cp:coreProperties>
</file>